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handoutMasterIdLst>
    <p:handoutMasterId r:id="rId17"/>
  </p:handoutMasterIdLst>
  <p:sldIdLst>
    <p:sldId id="481" r:id="rId5"/>
    <p:sldId id="488" r:id="rId6"/>
    <p:sldId id="491" r:id="rId7"/>
    <p:sldId id="509" r:id="rId8"/>
    <p:sldId id="511" r:id="rId9"/>
    <p:sldId id="512" r:id="rId10"/>
    <p:sldId id="510" r:id="rId11"/>
    <p:sldId id="514" r:id="rId12"/>
    <p:sldId id="489" r:id="rId13"/>
    <p:sldId id="492" r:id="rId14"/>
    <p:sldId id="515" r:id="rId15"/>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F3C0F11-F07E-D74C-F738-579B964F067B}" name="Sarah Martin" initials="SM" userId="S::smartin@texasagriculture.gov::604aa6bb-3c72-42b9-9adf-0661bff4472c" providerId="AD"/>
  <p188:author id="{C9EF2562-BBC4-3427-23CC-FA16C6847ED5}" name="Sapphire King" initials="SK" userId="S::sking@texasagriculture.gov::6621ebd4-2483-4574-b5df-3adf62010ddd" providerId="AD"/>
  <p188:author id="{5085527E-66EB-EE9B-70F3-C7011390568E}" name="Kelli Wise" initials="KW" userId="S::kwise@texasagriculture.gov::e6297da8-a145-4fb9-95e0-94367f8b9f2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F6FF"/>
    <a:srgbClr val="FA4616"/>
    <a:srgbClr val="EF4B25"/>
    <a:srgbClr val="007767"/>
    <a:srgbClr val="036A38"/>
    <a:srgbClr val="721F5D"/>
    <a:srgbClr val="66B948"/>
    <a:srgbClr val="4A082E"/>
    <a:srgbClr val="A95124"/>
    <a:srgbClr val="67746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83" autoAdjust="0"/>
    <p:restoredTop sz="67949" autoAdjust="0"/>
  </p:normalViewPr>
  <p:slideViewPr>
    <p:cSldViewPr snapToGrid="0">
      <p:cViewPr varScale="1">
        <p:scale>
          <a:sx n="52" d="100"/>
          <a:sy n="52" d="100"/>
        </p:scale>
        <p:origin x="1762" y="58"/>
      </p:cViewPr>
      <p:guideLst>
        <p:guide orient="horz" pos="2160"/>
        <p:guide pos="3863"/>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Dierksen" userId="bf73af3c-0a97-4fa8-8894-b42fe69dfa54" providerId="ADAL" clId="{E8A9D515-58B8-4664-99B6-F9B865B25FB8}"/>
    <pc:docChg chg="delSld">
      <pc:chgData name="David Dierksen" userId="bf73af3c-0a97-4fa8-8894-b42fe69dfa54" providerId="ADAL" clId="{E8A9D515-58B8-4664-99B6-F9B865B25FB8}" dt="2025-02-12T20:57:16.370" v="0" actId="47"/>
      <pc:docMkLst>
        <pc:docMk/>
      </pc:docMkLst>
      <pc:sldChg chg="del">
        <pc:chgData name="David Dierksen" userId="bf73af3c-0a97-4fa8-8894-b42fe69dfa54" providerId="ADAL" clId="{E8A9D515-58B8-4664-99B6-F9B865B25FB8}" dt="2025-02-12T20:57:16.370" v="0" actId="47"/>
        <pc:sldMkLst>
          <pc:docMk/>
          <pc:sldMk cId="1421115839" sldId="35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E95359-07C2-48EE-8FB2-5CB0967914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latin typeface="Arial" panose="020B0604020202020204" pitchFamily="34" charset="0"/>
            </a:endParaRPr>
          </a:p>
        </p:txBody>
      </p:sp>
      <p:sp>
        <p:nvSpPr>
          <p:cNvPr id="3" name="Date Placeholder 2">
            <a:extLst>
              <a:ext uri="{FF2B5EF4-FFF2-40B4-BE49-F238E27FC236}">
                <a16:creationId xmlns:a16="http://schemas.microsoft.com/office/drawing/2014/main" id="{5F079325-D1D5-47B4-953E-4ED6911F2A7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68F6ACC-AB99-43A5-A087-36730D7CF588}" type="datetimeFigureOut">
              <a:rPr lang="en-US" smtClean="0">
                <a:latin typeface="Arial" panose="020B0604020202020204" pitchFamily="34" charset="0"/>
              </a:rPr>
              <a:t>2/12/2025</a:t>
            </a:fld>
            <a:endParaRPr lang="en-US">
              <a:latin typeface="Arial" panose="020B0604020202020204" pitchFamily="34" charset="0"/>
            </a:endParaRPr>
          </a:p>
        </p:txBody>
      </p:sp>
      <p:sp>
        <p:nvSpPr>
          <p:cNvPr id="4" name="Footer Placeholder 3">
            <a:extLst>
              <a:ext uri="{FF2B5EF4-FFF2-40B4-BE49-F238E27FC236}">
                <a16:creationId xmlns:a16="http://schemas.microsoft.com/office/drawing/2014/main" id="{01EC3B75-D497-41F6-BB6E-A1A6E9F2F65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latin typeface="Arial" panose="020B0604020202020204" pitchFamily="34" charset="0"/>
            </a:endParaRPr>
          </a:p>
        </p:txBody>
      </p:sp>
      <p:sp>
        <p:nvSpPr>
          <p:cNvPr id="5" name="Slide Number Placeholder 4">
            <a:extLst>
              <a:ext uri="{FF2B5EF4-FFF2-40B4-BE49-F238E27FC236}">
                <a16:creationId xmlns:a16="http://schemas.microsoft.com/office/drawing/2014/main" id="{606723FF-D2C0-4051-8A99-4460F9BF855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D627919-DA5D-4ED2-92F4-EE585FA700D3}" type="slidenum">
              <a:rPr lang="en-US" smtClean="0">
                <a:latin typeface="Arial" panose="020B0604020202020204" pitchFamily="34" charset="0"/>
              </a:rPr>
              <a:t>‹#›</a:t>
            </a:fld>
            <a:endParaRPr lang="en-US">
              <a:latin typeface="Arial" panose="020B0604020202020204" pitchFamily="34" charset="0"/>
            </a:endParaRPr>
          </a:p>
        </p:txBody>
      </p:sp>
    </p:spTree>
    <p:extLst>
      <p:ext uri="{BB962C8B-B14F-4D97-AF65-F5344CB8AC3E}">
        <p14:creationId xmlns:p14="http://schemas.microsoft.com/office/powerpoint/2010/main" val="36369308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1813CEB8-A3C3-4404-9C99-EE809C10ADCA}" type="datetimeFigureOut">
              <a:rPr lang="id-ID" smtClean="0"/>
              <a:pPr/>
              <a:t>12/02/2025</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7CA3AE7D-D00C-4FD1-BFA5-ACC68E164876}" type="slidenum">
              <a:rPr lang="id-ID" smtClean="0"/>
              <a:pPr/>
              <a:t>‹#›</a:t>
            </a:fld>
            <a:endParaRPr lang="id-ID"/>
          </a:p>
        </p:txBody>
      </p:sp>
    </p:spTree>
    <p:extLst>
      <p:ext uri="{BB962C8B-B14F-4D97-AF65-F5344CB8AC3E}">
        <p14:creationId xmlns:p14="http://schemas.microsoft.com/office/powerpoint/2010/main" val="1106829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4E4620-CD0B-4675-A4A1-6DD05FDD20BE}" type="slidenum">
              <a:rPr lang="en-US" smtClean="0"/>
              <a:t>1</a:t>
            </a:fld>
            <a:endParaRPr lang="en-US"/>
          </a:p>
        </p:txBody>
      </p:sp>
    </p:spTree>
    <p:extLst>
      <p:ext uri="{BB962C8B-B14F-4D97-AF65-F5344CB8AC3E}">
        <p14:creationId xmlns:p14="http://schemas.microsoft.com/office/powerpoint/2010/main" val="30577244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A3AE7D-D00C-4FD1-BFA5-ACC68E164876}" type="slidenum">
              <a:rPr kumimoji="0" lang="id-ID"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id-ID"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1944272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 schools to commit all entitlement they can for inventory they will actually use. May not be another ordering opportunity.</a:t>
            </a:r>
          </a:p>
          <a:p>
            <a:endParaRPr lang="en-US" dirty="0">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A3AE7D-D00C-4FD1-BFA5-ACC68E164876}" type="slidenum">
              <a:rPr kumimoji="0" lang="id-ID"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id-ID"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5649150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A3AE7D-D00C-4FD1-BFA5-ACC68E164876}" type="slidenum">
              <a:rPr kumimoji="0" lang="id-ID"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id-ID"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4055601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A3AE7D-D00C-4FD1-BFA5-ACC68E164876}" type="slidenum">
              <a:rPr kumimoji="0" lang="id-ID"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id-ID"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787551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A3AE7D-D00C-4FD1-BFA5-ACC68E164876}" type="slidenum">
              <a:rPr kumimoji="0" lang="id-ID"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id-ID"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7279963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a:cs typeface="Arial"/>
              </a:rPr>
              <a:t>Mention it may default to Alpha</a:t>
            </a:r>
          </a:p>
          <a:p>
            <a:endParaRPr lang="en-US" dirty="0">
              <a:latin typeface="Arial"/>
              <a:cs typeface="Arial"/>
            </a:endParaRPr>
          </a:p>
          <a:p>
            <a:r>
              <a:rPr lang="en-US" dirty="0">
                <a:latin typeface="Arial"/>
                <a:cs typeface="Arial"/>
              </a:rPr>
              <a:t>Remind schools about frontload status</a:t>
            </a:r>
          </a:p>
          <a:p>
            <a:endParaRPr lang="en-US" dirty="0">
              <a:latin typeface="Arial"/>
              <a:cs typeface="Arial"/>
            </a:endParaRPr>
          </a:p>
          <a:p>
            <a:r>
              <a:rPr lang="en-US" dirty="0">
                <a:latin typeface="Arial"/>
                <a:cs typeface="Arial"/>
              </a:rPr>
              <a:t>Remind schools that Pinto Beans (110381) for Basic American go to Ship-To "Golden West Bean &amp; Seed"</a:t>
            </a:r>
            <a:endParaRPr lang="en-US" dirty="0">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A3AE7D-D00C-4FD1-BFA5-ACC68E164876}" type="slidenum">
              <a:rPr kumimoji="0" lang="id-ID"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id-ID"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726820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A3AE7D-D00C-4FD1-BFA5-ACC68E164876}" type="slidenum">
              <a:rPr kumimoji="0" lang="id-ID"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id-ID"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4213976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9D098-8B20-B859-A344-8CE9A95C99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451E5F-B5EE-0AEB-7D44-AFAC83AE72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EF703B-25BB-4CF4-0B7A-69C15230515F}"/>
              </a:ext>
            </a:extLst>
          </p:cNvPr>
          <p:cNvSpPr>
            <a:spLocks noGrp="1"/>
          </p:cNvSpPr>
          <p:nvPr>
            <p:ph type="body" idx="1"/>
          </p:nvPr>
        </p:nvSpPr>
        <p:spPr/>
        <p:txBody>
          <a:bodyPr/>
          <a:lstStyle/>
          <a:p>
            <a:endParaRPr lang="en-US" dirty="0">
              <a:cs typeface="Arial"/>
            </a:endParaRPr>
          </a:p>
        </p:txBody>
      </p:sp>
      <p:sp>
        <p:nvSpPr>
          <p:cNvPr id="4" name="Slide Number Placeholder 3">
            <a:extLst>
              <a:ext uri="{FF2B5EF4-FFF2-40B4-BE49-F238E27FC236}">
                <a16:creationId xmlns:a16="http://schemas.microsoft.com/office/drawing/2014/main" id="{5D87FE15-35A4-A164-8A07-065F0F08FBC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A3AE7D-D00C-4FD1-BFA5-ACC68E164876}" type="slidenum">
              <a:rPr kumimoji="0" lang="id-ID"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id-ID"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4539741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hyperlink" Target="mailto:program.intake@usda.gov" TargetMode="External"/><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hyperlink" Target="https://www.usda.gov/sites/default/files/documents/USDA-OASCR%20P-Complaint-Form-0508-0002-508-11-28-17Fax2Mail.pdf" TargetMode="External"/><Relationship Id="rId5" Type="http://schemas.openxmlformats.org/officeDocument/2006/relationships/image" Target="../media/image3.png"/><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6" name="Text Placeholder 35">
            <a:extLst>
              <a:ext uri="{FF2B5EF4-FFF2-40B4-BE49-F238E27FC236}">
                <a16:creationId xmlns:a16="http://schemas.microsoft.com/office/drawing/2014/main" id="{C4783180-5CEA-49EA-9288-FE89122273CE}"/>
              </a:ext>
            </a:extLst>
          </p:cNvPr>
          <p:cNvSpPr>
            <a:spLocks noGrp="1"/>
          </p:cNvSpPr>
          <p:nvPr>
            <p:ph type="body" sz="quarter" idx="10" hasCustomPrompt="1"/>
          </p:nvPr>
        </p:nvSpPr>
        <p:spPr>
          <a:xfrm>
            <a:off x="1558057" y="1718075"/>
            <a:ext cx="5515260" cy="1354239"/>
          </a:xfrm>
          <a:prstGeom prst="rect">
            <a:avLst/>
          </a:prstGeom>
          <a:effectLst>
            <a:outerShdw blurRad="50800" dist="38100" dir="5400000" algn="t" rotWithShape="0">
              <a:prstClr val="black">
                <a:alpha val="40000"/>
              </a:prstClr>
            </a:outerShdw>
          </a:effectLst>
        </p:spPr>
        <p:txBody>
          <a:bodyPr>
            <a:noAutofit/>
          </a:bodyPr>
          <a:lstStyle>
            <a:lvl1pPr marL="0" indent="0" algn="ctr">
              <a:buNone/>
              <a:defRPr sz="4400" b="1">
                <a:solidFill>
                  <a:schemeClr val="bg1"/>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a:t>Food Distribution Program</a:t>
            </a:r>
          </a:p>
        </p:txBody>
      </p:sp>
      <p:sp>
        <p:nvSpPr>
          <p:cNvPr id="37" name="Text Placeholder 35">
            <a:extLst>
              <a:ext uri="{FF2B5EF4-FFF2-40B4-BE49-F238E27FC236}">
                <a16:creationId xmlns:a16="http://schemas.microsoft.com/office/drawing/2014/main" id="{FF3CD36B-BAA5-45EB-9D35-4FB8C5224380}"/>
              </a:ext>
            </a:extLst>
          </p:cNvPr>
          <p:cNvSpPr>
            <a:spLocks noGrp="1"/>
          </p:cNvSpPr>
          <p:nvPr>
            <p:ph type="body" sz="quarter" idx="11" hasCustomPrompt="1"/>
          </p:nvPr>
        </p:nvSpPr>
        <p:spPr>
          <a:xfrm>
            <a:off x="1558057" y="3139170"/>
            <a:ext cx="5515260" cy="914667"/>
          </a:xfrm>
          <a:prstGeom prst="rect">
            <a:avLst/>
          </a:prstGeom>
          <a:effectLst>
            <a:outerShdw blurRad="50800" dist="38100" dir="5400000" algn="t" rotWithShape="0">
              <a:prstClr val="black">
                <a:alpha val="40000"/>
              </a:prstClr>
            </a:outerShdw>
          </a:effectLst>
        </p:spPr>
        <p:txBody>
          <a:bodyPr>
            <a:noAutofit/>
          </a:bodyPr>
          <a:lstStyle>
            <a:lvl1pPr marL="0" indent="0" algn="ctr">
              <a:buNone/>
              <a:defRPr sz="3200" b="1">
                <a:solidFill>
                  <a:schemeClr val="bg1"/>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a:t>Cover Subtitle</a:t>
            </a:r>
          </a:p>
        </p:txBody>
      </p:sp>
      <p:sp>
        <p:nvSpPr>
          <p:cNvPr id="38" name="Text Placeholder 35">
            <a:extLst>
              <a:ext uri="{FF2B5EF4-FFF2-40B4-BE49-F238E27FC236}">
                <a16:creationId xmlns:a16="http://schemas.microsoft.com/office/drawing/2014/main" id="{6AFECDFB-63F9-49CA-934A-636B5D240069}"/>
              </a:ext>
            </a:extLst>
          </p:cNvPr>
          <p:cNvSpPr>
            <a:spLocks noGrp="1"/>
          </p:cNvSpPr>
          <p:nvPr>
            <p:ph type="body" sz="quarter" idx="12" hasCustomPrompt="1"/>
          </p:nvPr>
        </p:nvSpPr>
        <p:spPr>
          <a:xfrm>
            <a:off x="2693324" y="4062388"/>
            <a:ext cx="3241150" cy="618863"/>
          </a:xfrm>
          <a:prstGeom prst="rect">
            <a:avLst/>
          </a:prstGeom>
          <a:effectLst>
            <a:outerShdw blurRad="50800" dist="38100" dir="5400000" algn="t" rotWithShape="0">
              <a:prstClr val="black">
                <a:alpha val="40000"/>
              </a:prstClr>
            </a:outerShdw>
          </a:effectLst>
        </p:spPr>
        <p:txBody>
          <a:bodyPr>
            <a:noAutofit/>
          </a:bodyPr>
          <a:lstStyle>
            <a:lvl1pPr marL="0" indent="0" algn="ctr">
              <a:buNone/>
              <a:defRPr sz="1800" b="0" i="1">
                <a:solidFill>
                  <a:schemeClr val="bg1"/>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a:t>Presenter Name and Presenter Title</a:t>
            </a:r>
          </a:p>
        </p:txBody>
      </p:sp>
      <p:sp>
        <p:nvSpPr>
          <p:cNvPr id="45" name="Slide Number Placeholder 44">
            <a:extLst>
              <a:ext uri="{FF2B5EF4-FFF2-40B4-BE49-F238E27FC236}">
                <a16:creationId xmlns:a16="http://schemas.microsoft.com/office/drawing/2014/main" id="{2FAE11C9-C47D-47D4-B2DC-888B61AE17E9}"/>
              </a:ext>
            </a:extLst>
          </p:cNvPr>
          <p:cNvSpPr>
            <a:spLocks noGrp="1"/>
          </p:cNvSpPr>
          <p:nvPr>
            <p:ph type="sldNum" sz="quarter" idx="13"/>
          </p:nvPr>
        </p:nvSpPr>
        <p:spPr>
          <a:solidFill>
            <a:srgbClr val="721F5D"/>
          </a:solidFill>
        </p:spPr>
        <p:txBody>
          <a:bodyPr/>
          <a:lstStyle/>
          <a:p>
            <a:fld id="{4179449E-6FBB-2343-B3AE-D1EFA46A6E77}" type="slidenum">
              <a:rPr lang="en-US" smtClean="0"/>
              <a:pPr/>
              <a:t>‹#›</a:t>
            </a:fld>
            <a:endParaRPr lang="en-US"/>
          </a:p>
        </p:txBody>
      </p:sp>
      <p:sp>
        <p:nvSpPr>
          <p:cNvPr id="14" name="Rounded Rectangle 7">
            <a:extLst>
              <a:ext uri="{FF2B5EF4-FFF2-40B4-BE49-F238E27FC236}">
                <a16:creationId xmlns:a16="http://schemas.microsoft.com/office/drawing/2014/main" id="{3654FC96-E7E1-4EB5-9637-FE04CB992480}"/>
              </a:ext>
            </a:extLst>
          </p:cNvPr>
          <p:cNvSpPr/>
          <p:nvPr userDrawn="1"/>
        </p:nvSpPr>
        <p:spPr>
          <a:xfrm>
            <a:off x="1" y="5286626"/>
            <a:ext cx="12192000" cy="1571373"/>
          </a:xfrm>
          <a:prstGeom prst="rect">
            <a:avLst/>
          </a:prstGeom>
          <a:solidFill>
            <a:srgbClr val="036A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ckwell" panose="02060603020205020403" pitchFamily="18" charset="0"/>
            </a:endParaRPr>
          </a:p>
        </p:txBody>
      </p:sp>
      <p:sp>
        <p:nvSpPr>
          <p:cNvPr id="15" name="TextBox 14">
            <a:extLst>
              <a:ext uri="{FF2B5EF4-FFF2-40B4-BE49-F238E27FC236}">
                <a16:creationId xmlns:a16="http://schemas.microsoft.com/office/drawing/2014/main" id="{9ECF0D75-ED8B-4444-9F3D-94170CEC80C4}"/>
              </a:ext>
            </a:extLst>
          </p:cNvPr>
          <p:cNvSpPr txBox="1"/>
          <p:nvPr userDrawn="1"/>
        </p:nvSpPr>
        <p:spPr>
          <a:xfrm>
            <a:off x="26203" y="6376259"/>
            <a:ext cx="5335449" cy="430887"/>
          </a:xfrm>
          <a:prstGeom prst="rect">
            <a:avLst/>
          </a:prstGeom>
          <a:noFill/>
        </p:spPr>
        <p:txBody>
          <a:bodyPr wrap="square" rtlCol="0">
            <a:spAutoFit/>
          </a:bodyPr>
          <a:lstStyle/>
          <a:p>
            <a:pPr lvl="0"/>
            <a:r>
              <a:rPr lang="en-US" sz="1100">
                <a:solidFill>
                  <a:schemeClr val="bg1"/>
                </a:solidFill>
                <a:latin typeface="Arial" panose="020B0604020202020204" pitchFamily="34" charset="0"/>
                <a:cs typeface="Arial" panose="020B0604020202020204" pitchFamily="34" charset="0"/>
              </a:rPr>
              <a:t>Food and Nutrition Division</a:t>
            </a:r>
          </a:p>
          <a:p>
            <a:pPr lvl="0"/>
            <a:r>
              <a:rPr lang="en-US" sz="1100">
                <a:solidFill>
                  <a:schemeClr val="bg1"/>
                </a:solidFill>
                <a:latin typeface="Arial" panose="020B0604020202020204" pitchFamily="34" charset="0"/>
                <a:cs typeface="Arial" panose="020B0604020202020204" pitchFamily="34" charset="0"/>
              </a:rPr>
              <a:t>Food Distribution Program</a:t>
            </a:r>
          </a:p>
        </p:txBody>
      </p:sp>
      <p:sp>
        <p:nvSpPr>
          <p:cNvPr id="17" name="TextBox 16">
            <a:extLst>
              <a:ext uri="{FF2B5EF4-FFF2-40B4-BE49-F238E27FC236}">
                <a16:creationId xmlns:a16="http://schemas.microsoft.com/office/drawing/2014/main" id="{A593E4E9-B196-42FA-9238-0B9146C7A754}"/>
              </a:ext>
            </a:extLst>
          </p:cNvPr>
          <p:cNvSpPr txBox="1"/>
          <p:nvPr userDrawn="1"/>
        </p:nvSpPr>
        <p:spPr>
          <a:xfrm>
            <a:off x="2167128" y="6368762"/>
            <a:ext cx="7790688" cy="430887"/>
          </a:xfrm>
          <a:prstGeom prst="rect">
            <a:avLst/>
          </a:prstGeom>
          <a:noFill/>
          <a:effectLst/>
        </p:spPr>
        <p:txBody>
          <a:bodyPr wrap="square" rtlCol="0">
            <a:spAutoFit/>
          </a:bodyPr>
          <a:lstStyle/>
          <a:p>
            <a:pPr algn="ctr"/>
            <a:r>
              <a:rPr lang="en-US" sz="1100">
                <a:solidFill>
                  <a:schemeClr val="bg1"/>
                </a:solidFill>
                <a:latin typeface="Arial" panose="020B0604020202020204" pitchFamily="34" charset="0"/>
                <a:cs typeface="Arial" panose="020B0604020202020204" pitchFamily="34" charset="0"/>
              </a:rPr>
              <a:t>This product was funded by USDA. </a:t>
            </a:r>
          </a:p>
          <a:p>
            <a:pPr algn="ctr"/>
            <a:r>
              <a:rPr lang="en-US" sz="1100">
                <a:solidFill>
                  <a:schemeClr val="bg1"/>
                </a:solidFill>
                <a:latin typeface="Arial" panose="020B0604020202020204" pitchFamily="34" charset="0"/>
                <a:cs typeface="Arial" panose="020B0604020202020204" pitchFamily="34" charset="0"/>
              </a:rPr>
              <a:t>This institution is an equal opportunity provider.</a:t>
            </a:r>
            <a:endParaRPr lang="en-US" sz="1200">
              <a:solidFill>
                <a:schemeClr val="bg1"/>
              </a:solidFill>
              <a:latin typeface="Arial" panose="020B0604020202020204" pitchFamily="34" charset="0"/>
              <a:cs typeface="Arial" panose="020B0604020202020204" pitchFamily="34" charset="0"/>
            </a:endParaRPr>
          </a:p>
        </p:txBody>
      </p:sp>
      <p:sp>
        <p:nvSpPr>
          <p:cNvPr id="18" name="Date Placeholder 3">
            <a:extLst>
              <a:ext uri="{FF2B5EF4-FFF2-40B4-BE49-F238E27FC236}">
                <a16:creationId xmlns:a16="http://schemas.microsoft.com/office/drawing/2014/main" id="{D1DDA43B-62EE-49F7-A64E-FA080BBDCE7A}"/>
              </a:ext>
            </a:extLst>
          </p:cNvPr>
          <p:cNvSpPr>
            <a:spLocks noGrp="1"/>
          </p:cNvSpPr>
          <p:nvPr>
            <p:ph type="dt" sz="half" idx="2"/>
          </p:nvPr>
        </p:nvSpPr>
        <p:spPr>
          <a:xfrm>
            <a:off x="10258010" y="6353842"/>
            <a:ext cx="1841582" cy="446264"/>
          </a:xfrm>
          <a:prstGeom prst="rect">
            <a:avLst/>
          </a:prstGeom>
        </p:spPr>
        <p:txBody>
          <a:bodyPr vert="horz" lIns="91440" tIns="45720" rIns="91440" bIns="45720" rtlCol="0" anchor="ctr"/>
          <a:lstStyle>
            <a:lvl1pPr algn="r">
              <a:defRPr lang="en-US" sz="1100" kern="1200" dirty="0">
                <a:solidFill>
                  <a:schemeClr val="bg1"/>
                </a:solidFill>
                <a:latin typeface="Arial" panose="020B0604020202020204" pitchFamily="34" charset="0"/>
                <a:ea typeface="+mn-ea"/>
                <a:cs typeface="Arial" panose="020B0604020202020204" pitchFamily="34" charset="0"/>
              </a:defRPr>
            </a:lvl1pPr>
          </a:lstStyle>
          <a:p>
            <a:r>
              <a:rPr lang="en-US"/>
              <a:t>Updated </a:t>
            </a:r>
            <a:fld id="{995EE88A-C7A6-40F4-87AA-88E5667A0B63}" type="datetime1">
              <a:rPr lang="en-US" smtClean="0"/>
              <a:t>2/12/2025</a:t>
            </a:fld>
            <a:endParaRPr lang="en-US"/>
          </a:p>
          <a:p>
            <a:r>
              <a:rPr lang="en-US"/>
              <a:t>www.SquareMeals.org</a:t>
            </a:r>
          </a:p>
        </p:txBody>
      </p:sp>
      <p:sp>
        <p:nvSpPr>
          <p:cNvPr id="19" name="TextBox 18">
            <a:extLst>
              <a:ext uri="{FF2B5EF4-FFF2-40B4-BE49-F238E27FC236}">
                <a16:creationId xmlns:a16="http://schemas.microsoft.com/office/drawing/2014/main" id="{DE301348-DAED-43DD-A322-BF162A63A427}"/>
              </a:ext>
            </a:extLst>
          </p:cNvPr>
          <p:cNvSpPr txBox="1"/>
          <p:nvPr userDrawn="1"/>
        </p:nvSpPr>
        <p:spPr>
          <a:xfrm>
            <a:off x="1" y="5994274"/>
            <a:ext cx="12192001" cy="430887"/>
          </a:xfrm>
          <a:prstGeom prst="rect">
            <a:avLst/>
          </a:prstGeom>
          <a:noFill/>
          <a:effectLst/>
        </p:spPr>
        <p:txBody>
          <a:bodyPr wrap="square" rtlCol="0">
            <a:spAutoFit/>
          </a:bodyPr>
          <a:lstStyle>
            <a:defPPr>
              <a:defRPr lang="en-US"/>
            </a:defPPr>
            <a:lvl1pPr algn="ctr">
              <a:defRPr sz="1200">
                <a:solidFill>
                  <a:schemeClr val="bg1"/>
                </a:solidFill>
                <a:latin typeface="Arial" panose="020B0604020202020204" pitchFamily="34" charset="0"/>
                <a:cs typeface="Arial" panose="020B0604020202020204" pitchFamily="34" charset="0"/>
              </a:defRPr>
            </a:lvl1pPr>
          </a:lstStyle>
          <a:p>
            <a:pPr lvl="0"/>
            <a:r>
              <a:rPr lang="en-US" sz="1100"/>
              <a:t>Fraud Hotline: 1-866-5-FRAUD-4 or 1-866-537-2834 | P.O. Box 12847 | Austin, TX 78711</a:t>
            </a:r>
          </a:p>
          <a:p>
            <a:pPr lvl="0"/>
            <a:r>
              <a:rPr lang="en-US" sz="1100"/>
              <a:t>Toll Free: (877) TEX-MEAL | For the hearing impaired: (800) 735-2989 (TTY)</a:t>
            </a:r>
          </a:p>
        </p:txBody>
      </p:sp>
      <p:pic>
        <p:nvPicPr>
          <p:cNvPr id="23" name="Picture 22" descr="The Texas Department of Agriculture's Food and Nutrition Division logo. Called SquareMeals logo. Has a red school lunch tray icon with a green leaf that makes it look like an apple. The word Square is written horizontally at the bottom of the tray and the work Meals is written, vertically on the right side of the tray.">
            <a:extLst>
              <a:ext uri="{FF2B5EF4-FFF2-40B4-BE49-F238E27FC236}">
                <a16:creationId xmlns:a16="http://schemas.microsoft.com/office/drawing/2014/main" id="{3F60835F-A5DD-46C7-B061-EA102FDE836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2726" y="5574712"/>
            <a:ext cx="1263238" cy="976139"/>
          </a:xfrm>
          <a:prstGeom prst="rect">
            <a:avLst/>
          </a:prstGeom>
        </p:spPr>
      </p:pic>
      <p:pic>
        <p:nvPicPr>
          <p:cNvPr id="24" name="Picture 23" descr="Social Media Icons (4 total). Left to Right and Top to Bottom: Facebook, Instagram, Twitter and YouTube.">
            <a:extLst>
              <a:ext uri="{FF2B5EF4-FFF2-40B4-BE49-F238E27FC236}">
                <a16:creationId xmlns:a16="http://schemas.microsoft.com/office/drawing/2014/main" id="{916AE8EF-E893-4336-B757-7691B75C042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452067" y="5806515"/>
            <a:ext cx="540775" cy="525255"/>
          </a:xfrm>
          <a:prstGeom prst="rect">
            <a:avLst/>
          </a:prstGeom>
        </p:spPr>
      </p:pic>
      <p:pic>
        <p:nvPicPr>
          <p:cNvPr id="25" name="Picture 24">
            <a:extLst>
              <a:ext uri="{FF2B5EF4-FFF2-40B4-BE49-F238E27FC236}">
                <a16:creationId xmlns:a16="http://schemas.microsoft.com/office/drawing/2014/main" id="{84720CD5-7BCB-45B4-AE7F-AC8B9414C98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816450" y="5007550"/>
            <a:ext cx="2434808" cy="888734"/>
          </a:xfrm>
          <a:prstGeom prst="rect">
            <a:avLst/>
          </a:prstGeom>
        </p:spPr>
      </p:pic>
    </p:spTree>
    <p:extLst>
      <p:ext uri="{BB962C8B-B14F-4D97-AF65-F5344CB8AC3E}">
        <p14:creationId xmlns:p14="http://schemas.microsoft.com/office/powerpoint/2010/main" val="2930822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sp>
        <p:nvSpPr>
          <p:cNvPr id="42" name="Text Placeholder 16">
            <a:extLst>
              <a:ext uri="{FF2B5EF4-FFF2-40B4-BE49-F238E27FC236}">
                <a16:creationId xmlns:a16="http://schemas.microsoft.com/office/drawing/2014/main" id="{9193E231-2F7F-45EF-A84D-6008A9A8A9F7}"/>
              </a:ext>
            </a:extLst>
          </p:cNvPr>
          <p:cNvSpPr>
            <a:spLocks noGrp="1"/>
          </p:cNvSpPr>
          <p:nvPr userDrawn="1">
            <p:ph type="body" sz="quarter" idx="14" hasCustomPrompt="1"/>
          </p:nvPr>
        </p:nvSpPr>
        <p:spPr>
          <a:xfrm>
            <a:off x="690281" y="5144341"/>
            <a:ext cx="6562165" cy="1292316"/>
          </a:xfrm>
          <a:prstGeom prst="rect">
            <a:avLst/>
          </a:prstGeom>
          <a:effectLst>
            <a:outerShdw blurRad="50800" dist="38100" dir="10800000" algn="r" rotWithShape="0">
              <a:prstClr val="black">
                <a:alpha val="40000"/>
              </a:prstClr>
            </a:outerShdw>
          </a:effectLst>
        </p:spPr>
        <p:txBody>
          <a:bodyPr/>
          <a:lstStyle>
            <a:lvl1pPr marL="0" indent="0" algn="ctr">
              <a:buNone/>
              <a:defRPr sz="4000" b="1">
                <a:solidFill>
                  <a:schemeClr val="bg1"/>
                </a:solidFill>
                <a:latin typeface="Arial" panose="020B0604020202020204" pitchFamily="34" charset="0"/>
                <a:cs typeface="Arial" panose="020B0604020202020204" pitchFamily="34" charset="0"/>
              </a:defRPr>
            </a:lvl1pPr>
          </a:lstStyle>
          <a:p>
            <a:pPr lvl="0"/>
            <a:r>
              <a:rPr lang="en-US"/>
              <a:t>Arial Bold 40pt – Call Out Text Goes Here</a:t>
            </a:r>
          </a:p>
        </p:txBody>
      </p:sp>
      <p:sp>
        <p:nvSpPr>
          <p:cNvPr id="43" name="Text Placeholder 27">
            <a:extLst>
              <a:ext uri="{FF2B5EF4-FFF2-40B4-BE49-F238E27FC236}">
                <a16:creationId xmlns:a16="http://schemas.microsoft.com/office/drawing/2014/main" id="{9CFEB79B-0622-46FB-BEB3-B2AFBBBD17FF}"/>
              </a:ext>
            </a:extLst>
          </p:cNvPr>
          <p:cNvSpPr>
            <a:spLocks noGrp="1"/>
          </p:cNvSpPr>
          <p:nvPr>
            <p:ph type="body" sz="quarter" idx="15" hasCustomPrompt="1"/>
          </p:nvPr>
        </p:nvSpPr>
        <p:spPr>
          <a:xfrm>
            <a:off x="9599703" y="1098670"/>
            <a:ext cx="1981200" cy="320483"/>
          </a:xfrm>
          <a:prstGeom prst="rect">
            <a:avLst/>
          </a:prstGeom>
        </p:spPr>
        <p:txBody>
          <a:bodyPr/>
          <a:lstStyle>
            <a:lvl1pPr marL="0" indent="0">
              <a:buNone/>
              <a:defRPr sz="1600" b="1">
                <a:solidFill>
                  <a:srgbClr val="EF4B25"/>
                </a:solidFill>
                <a:latin typeface="Arial" panose="020B0604020202020204" pitchFamily="34" charset="0"/>
                <a:cs typeface="Arial" panose="020B0604020202020204" pitchFamily="34" charset="0"/>
              </a:defRPr>
            </a:lvl1pPr>
          </a:lstStyle>
          <a:p>
            <a:pPr lvl="0"/>
            <a:r>
              <a:rPr lang="en-US"/>
              <a:t>Section Title</a:t>
            </a:r>
          </a:p>
        </p:txBody>
      </p:sp>
      <p:sp>
        <p:nvSpPr>
          <p:cNvPr id="44" name="Text Placeholder 29">
            <a:extLst>
              <a:ext uri="{FF2B5EF4-FFF2-40B4-BE49-F238E27FC236}">
                <a16:creationId xmlns:a16="http://schemas.microsoft.com/office/drawing/2014/main" id="{36BE54BA-FF7D-4FA1-9409-FD33BE958667}"/>
              </a:ext>
            </a:extLst>
          </p:cNvPr>
          <p:cNvSpPr>
            <a:spLocks noGrp="1"/>
          </p:cNvSpPr>
          <p:nvPr>
            <p:ph type="body" sz="quarter" idx="11" hasCustomPrompt="1"/>
          </p:nvPr>
        </p:nvSpPr>
        <p:spPr>
          <a:xfrm>
            <a:off x="9607665" y="1462088"/>
            <a:ext cx="1981200" cy="755553"/>
          </a:xfrm>
          <a:prstGeom prst="rect">
            <a:avLst/>
          </a:prstGeom>
        </p:spPr>
        <p:txBody>
          <a:bodyPr/>
          <a:lstStyle>
            <a:lvl1pPr marL="0" indent="0">
              <a:buNone/>
              <a:defRPr sz="1600">
                <a:solidFill>
                  <a:schemeClr val="tx1"/>
                </a:solidFill>
                <a:latin typeface="Arial" panose="020B0604020202020204" pitchFamily="34" charset="0"/>
                <a:cs typeface="Arial" panose="020B0604020202020204" pitchFamily="34" charset="0"/>
              </a:defRPr>
            </a:lvl1pPr>
          </a:lstStyle>
          <a:p>
            <a:pPr lvl="0"/>
            <a:r>
              <a:rPr lang="en-US"/>
              <a:t>Arial Regular 16pt –for support copy</a:t>
            </a:r>
          </a:p>
        </p:txBody>
      </p:sp>
      <p:sp>
        <p:nvSpPr>
          <p:cNvPr id="45" name="Text Placeholder 27">
            <a:extLst>
              <a:ext uri="{FF2B5EF4-FFF2-40B4-BE49-F238E27FC236}">
                <a16:creationId xmlns:a16="http://schemas.microsoft.com/office/drawing/2014/main" id="{88408997-FE2C-406D-8F08-CF754DDE55D5}"/>
              </a:ext>
            </a:extLst>
          </p:cNvPr>
          <p:cNvSpPr>
            <a:spLocks noGrp="1"/>
          </p:cNvSpPr>
          <p:nvPr>
            <p:ph type="body" sz="quarter" idx="12" hasCustomPrompt="1"/>
          </p:nvPr>
        </p:nvSpPr>
        <p:spPr>
          <a:xfrm>
            <a:off x="9614489" y="2310229"/>
            <a:ext cx="1981200" cy="320483"/>
          </a:xfrm>
          <a:prstGeom prst="rect">
            <a:avLst/>
          </a:prstGeom>
        </p:spPr>
        <p:txBody>
          <a:bodyPr/>
          <a:lstStyle>
            <a:lvl1pPr marL="0" indent="0">
              <a:buNone/>
              <a:defRPr sz="1600" b="1">
                <a:solidFill>
                  <a:srgbClr val="EF4B25"/>
                </a:solidFill>
                <a:latin typeface="Arial" panose="020B0604020202020204" pitchFamily="34" charset="0"/>
                <a:cs typeface="Arial" panose="020B0604020202020204" pitchFamily="34" charset="0"/>
              </a:defRPr>
            </a:lvl1pPr>
          </a:lstStyle>
          <a:p>
            <a:pPr lvl="0"/>
            <a:r>
              <a:rPr lang="en-US"/>
              <a:t>Section Title</a:t>
            </a:r>
          </a:p>
        </p:txBody>
      </p:sp>
      <p:sp>
        <p:nvSpPr>
          <p:cNvPr id="46" name="Text Placeholder 29">
            <a:extLst>
              <a:ext uri="{FF2B5EF4-FFF2-40B4-BE49-F238E27FC236}">
                <a16:creationId xmlns:a16="http://schemas.microsoft.com/office/drawing/2014/main" id="{BF42D664-5FF6-4B6F-A70D-A69DE1A01366}"/>
              </a:ext>
            </a:extLst>
          </p:cNvPr>
          <p:cNvSpPr>
            <a:spLocks noGrp="1"/>
          </p:cNvSpPr>
          <p:nvPr>
            <p:ph type="body" sz="quarter" idx="13" hasCustomPrompt="1"/>
          </p:nvPr>
        </p:nvSpPr>
        <p:spPr>
          <a:xfrm>
            <a:off x="9622451" y="2616903"/>
            <a:ext cx="1981200" cy="755553"/>
          </a:xfrm>
          <a:prstGeom prst="rect">
            <a:avLst/>
          </a:prstGeom>
        </p:spPr>
        <p:txBody>
          <a:bodyPr/>
          <a:lstStyle>
            <a:lvl1pPr marL="0" indent="0">
              <a:buNone/>
              <a:defRPr sz="1600">
                <a:solidFill>
                  <a:schemeClr val="tx1"/>
                </a:solidFill>
                <a:latin typeface="Arial" panose="020B0604020202020204" pitchFamily="34" charset="0"/>
                <a:cs typeface="Arial" panose="020B0604020202020204" pitchFamily="34" charset="0"/>
              </a:defRPr>
            </a:lvl1pPr>
          </a:lstStyle>
          <a:p>
            <a:pPr lvl="0"/>
            <a:r>
              <a:rPr lang="en-US"/>
              <a:t>Arial Regular 16pt –for support copy</a:t>
            </a:r>
          </a:p>
        </p:txBody>
      </p:sp>
      <p:sp>
        <p:nvSpPr>
          <p:cNvPr id="47" name="Text Placeholder 27">
            <a:extLst>
              <a:ext uri="{FF2B5EF4-FFF2-40B4-BE49-F238E27FC236}">
                <a16:creationId xmlns:a16="http://schemas.microsoft.com/office/drawing/2014/main" id="{AA73B4E5-7F53-47F0-81EE-E15F97FA43B5}"/>
              </a:ext>
            </a:extLst>
          </p:cNvPr>
          <p:cNvSpPr>
            <a:spLocks noGrp="1"/>
          </p:cNvSpPr>
          <p:nvPr>
            <p:ph type="body" sz="quarter" idx="16" hasCustomPrompt="1"/>
          </p:nvPr>
        </p:nvSpPr>
        <p:spPr>
          <a:xfrm>
            <a:off x="9621218" y="3460931"/>
            <a:ext cx="1981200" cy="320483"/>
          </a:xfrm>
          <a:prstGeom prst="rect">
            <a:avLst/>
          </a:prstGeom>
        </p:spPr>
        <p:txBody>
          <a:bodyPr/>
          <a:lstStyle>
            <a:lvl1pPr marL="0" indent="0">
              <a:buNone/>
              <a:defRPr sz="1600" b="1">
                <a:solidFill>
                  <a:srgbClr val="EF4B25"/>
                </a:solidFill>
                <a:latin typeface="Arial" panose="020B0604020202020204" pitchFamily="34" charset="0"/>
                <a:cs typeface="Arial" panose="020B0604020202020204" pitchFamily="34" charset="0"/>
              </a:defRPr>
            </a:lvl1pPr>
          </a:lstStyle>
          <a:p>
            <a:pPr lvl="0"/>
            <a:r>
              <a:rPr lang="en-US"/>
              <a:t>Section Title</a:t>
            </a:r>
          </a:p>
        </p:txBody>
      </p:sp>
      <p:sp>
        <p:nvSpPr>
          <p:cNvPr id="48" name="Text Placeholder 29">
            <a:extLst>
              <a:ext uri="{FF2B5EF4-FFF2-40B4-BE49-F238E27FC236}">
                <a16:creationId xmlns:a16="http://schemas.microsoft.com/office/drawing/2014/main" id="{8216857C-863A-4834-BDDC-143606136537}"/>
              </a:ext>
            </a:extLst>
          </p:cNvPr>
          <p:cNvSpPr>
            <a:spLocks noGrp="1"/>
          </p:cNvSpPr>
          <p:nvPr>
            <p:ph type="body" sz="quarter" idx="17" hasCustomPrompt="1"/>
          </p:nvPr>
        </p:nvSpPr>
        <p:spPr>
          <a:xfrm>
            <a:off x="9629180" y="3767605"/>
            <a:ext cx="1981200" cy="755553"/>
          </a:xfrm>
          <a:prstGeom prst="rect">
            <a:avLst/>
          </a:prstGeom>
        </p:spPr>
        <p:txBody>
          <a:bodyPr/>
          <a:lstStyle>
            <a:lvl1pPr marL="0" indent="0">
              <a:buNone/>
              <a:defRPr sz="1600">
                <a:solidFill>
                  <a:schemeClr val="tx1"/>
                </a:solidFill>
                <a:latin typeface="Arial" panose="020B0604020202020204" pitchFamily="34" charset="0"/>
                <a:cs typeface="Arial" panose="020B0604020202020204" pitchFamily="34" charset="0"/>
              </a:defRPr>
            </a:lvl1pPr>
          </a:lstStyle>
          <a:p>
            <a:pPr lvl="0"/>
            <a:r>
              <a:rPr lang="en-US"/>
              <a:t>Arial Regular 16pt –for support copy</a:t>
            </a:r>
          </a:p>
        </p:txBody>
      </p:sp>
      <p:sp>
        <p:nvSpPr>
          <p:cNvPr id="49" name="Text Placeholder 27">
            <a:extLst>
              <a:ext uri="{FF2B5EF4-FFF2-40B4-BE49-F238E27FC236}">
                <a16:creationId xmlns:a16="http://schemas.microsoft.com/office/drawing/2014/main" id="{9DF11995-4D08-496B-8981-D2048444E2FD}"/>
              </a:ext>
            </a:extLst>
          </p:cNvPr>
          <p:cNvSpPr>
            <a:spLocks noGrp="1"/>
          </p:cNvSpPr>
          <p:nvPr>
            <p:ph type="body" sz="quarter" idx="18" hasCustomPrompt="1"/>
          </p:nvPr>
        </p:nvSpPr>
        <p:spPr>
          <a:xfrm>
            <a:off x="9636004" y="4642633"/>
            <a:ext cx="1981200" cy="320483"/>
          </a:xfrm>
          <a:prstGeom prst="rect">
            <a:avLst/>
          </a:prstGeom>
        </p:spPr>
        <p:txBody>
          <a:bodyPr/>
          <a:lstStyle>
            <a:lvl1pPr marL="0" indent="0">
              <a:buNone/>
              <a:defRPr sz="1600" b="1">
                <a:solidFill>
                  <a:srgbClr val="EF4B25"/>
                </a:solidFill>
                <a:latin typeface="Arial" panose="020B0604020202020204" pitchFamily="34" charset="0"/>
                <a:cs typeface="Arial" panose="020B0604020202020204" pitchFamily="34" charset="0"/>
              </a:defRPr>
            </a:lvl1pPr>
          </a:lstStyle>
          <a:p>
            <a:pPr lvl="0"/>
            <a:r>
              <a:rPr lang="en-US"/>
              <a:t>Section Title</a:t>
            </a:r>
          </a:p>
        </p:txBody>
      </p:sp>
      <p:sp>
        <p:nvSpPr>
          <p:cNvPr id="50" name="Text Placeholder 29">
            <a:extLst>
              <a:ext uri="{FF2B5EF4-FFF2-40B4-BE49-F238E27FC236}">
                <a16:creationId xmlns:a16="http://schemas.microsoft.com/office/drawing/2014/main" id="{2AA45E2E-E27F-44AC-A44C-17DF89A1D13B}"/>
              </a:ext>
            </a:extLst>
          </p:cNvPr>
          <p:cNvSpPr>
            <a:spLocks noGrp="1"/>
          </p:cNvSpPr>
          <p:nvPr>
            <p:ph type="body" sz="quarter" idx="19" hasCustomPrompt="1"/>
          </p:nvPr>
        </p:nvSpPr>
        <p:spPr>
          <a:xfrm>
            <a:off x="9643966" y="4949307"/>
            <a:ext cx="1981200" cy="755553"/>
          </a:xfrm>
          <a:prstGeom prst="rect">
            <a:avLst/>
          </a:prstGeom>
        </p:spPr>
        <p:txBody>
          <a:bodyPr/>
          <a:lstStyle>
            <a:lvl1pPr marL="0" indent="0">
              <a:buNone/>
              <a:defRPr sz="1600">
                <a:solidFill>
                  <a:schemeClr val="tx1"/>
                </a:solidFill>
                <a:latin typeface="Arial" panose="020B0604020202020204" pitchFamily="34" charset="0"/>
                <a:cs typeface="Arial" panose="020B0604020202020204" pitchFamily="34" charset="0"/>
              </a:defRPr>
            </a:lvl1pPr>
          </a:lstStyle>
          <a:p>
            <a:pPr lvl="0"/>
            <a:r>
              <a:rPr lang="en-US"/>
              <a:t>Arial Regular 16pt –for support copy</a:t>
            </a:r>
          </a:p>
        </p:txBody>
      </p:sp>
      <p:sp>
        <p:nvSpPr>
          <p:cNvPr id="68" name="Slide Number Placeholder 67">
            <a:extLst>
              <a:ext uri="{FF2B5EF4-FFF2-40B4-BE49-F238E27FC236}">
                <a16:creationId xmlns:a16="http://schemas.microsoft.com/office/drawing/2014/main" id="{F4C567D1-DCB9-4662-BB96-26F8516538E6}"/>
              </a:ext>
            </a:extLst>
          </p:cNvPr>
          <p:cNvSpPr>
            <a:spLocks noGrp="1"/>
          </p:cNvSpPr>
          <p:nvPr>
            <p:ph type="sldNum" sz="quarter" idx="20"/>
          </p:nvPr>
        </p:nvSpPr>
        <p:spPr/>
        <p:txBody>
          <a:bodyPr/>
          <a:lstStyle/>
          <a:p>
            <a:fld id="{4179449E-6FBB-2343-B3AE-D1EFA46A6E7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F57138AE-B011-407F-976D-ACE67AD53BED}"/>
              </a:ext>
            </a:extLst>
          </p:cNvPr>
          <p:cNvCxnSpPr>
            <a:cxnSpLocks/>
          </p:cNvCxnSpPr>
          <p:nvPr userDrawn="1"/>
        </p:nvCxnSpPr>
        <p:spPr>
          <a:xfrm>
            <a:off x="6758616" y="6797440"/>
            <a:ext cx="927641" cy="1"/>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584BF03-BF34-4C2E-9E53-AD363CCDF71B}"/>
              </a:ext>
            </a:extLst>
          </p:cNvPr>
          <p:cNvCxnSpPr>
            <a:cxnSpLocks/>
          </p:cNvCxnSpPr>
          <p:nvPr userDrawn="1"/>
        </p:nvCxnSpPr>
        <p:spPr>
          <a:xfrm>
            <a:off x="5645447" y="2885840"/>
            <a:ext cx="1113169" cy="0"/>
          </a:xfrm>
          <a:prstGeom prst="line">
            <a:avLst/>
          </a:prstGeom>
          <a:ln w="2540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11" name="Text Placeholder 8">
            <a:extLst>
              <a:ext uri="{FF2B5EF4-FFF2-40B4-BE49-F238E27FC236}">
                <a16:creationId xmlns:a16="http://schemas.microsoft.com/office/drawing/2014/main" id="{48948CB7-E318-4B00-A82D-7FBCB5907DB6}"/>
              </a:ext>
            </a:extLst>
          </p:cNvPr>
          <p:cNvSpPr>
            <a:spLocks noGrp="1"/>
          </p:cNvSpPr>
          <p:nvPr>
            <p:ph type="body" sz="quarter" idx="10" hasCustomPrompt="1"/>
          </p:nvPr>
        </p:nvSpPr>
        <p:spPr>
          <a:xfrm>
            <a:off x="1348969" y="3059999"/>
            <a:ext cx="9596718" cy="1555144"/>
          </a:xfrm>
          <a:prstGeom prst="rect">
            <a:avLst/>
          </a:prstGeom>
          <a:effectLst>
            <a:outerShdw blurRad="50800" dist="38100" dir="8100000" algn="tr" rotWithShape="0">
              <a:prstClr val="black">
                <a:alpha val="40000"/>
              </a:prstClr>
            </a:outerShdw>
          </a:effectLst>
        </p:spPr>
        <p:txBody>
          <a:bodyPr/>
          <a:lstStyle>
            <a:lvl1pPr marL="0" indent="0" algn="ctr">
              <a:buNone/>
              <a:defRPr sz="4800" b="0">
                <a:solidFill>
                  <a:schemeClr val="bg1"/>
                </a:solidFill>
                <a:latin typeface="Arial Black" panose="020B0A04020102020204" pitchFamily="34" charset="0"/>
                <a:cs typeface="Arial" panose="020B0604020202020204" pitchFamily="34" charset="0"/>
              </a:defRPr>
            </a:lvl1pPr>
          </a:lstStyle>
          <a:p>
            <a:pPr lvl="0"/>
            <a:r>
              <a:rPr lang="en-US"/>
              <a:t>Section Title </a:t>
            </a:r>
          </a:p>
        </p:txBody>
      </p:sp>
      <p:sp>
        <p:nvSpPr>
          <p:cNvPr id="12" name="Text Placeholder 8">
            <a:extLst>
              <a:ext uri="{FF2B5EF4-FFF2-40B4-BE49-F238E27FC236}">
                <a16:creationId xmlns:a16="http://schemas.microsoft.com/office/drawing/2014/main" id="{94AA068C-8070-4464-B45A-F68AF4884473}"/>
              </a:ext>
            </a:extLst>
          </p:cNvPr>
          <p:cNvSpPr>
            <a:spLocks noGrp="1"/>
          </p:cNvSpPr>
          <p:nvPr>
            <p:ph type="body" sz="quarter" idx="11" hasCustomPrompt="1"/>
          </p:nvPr>
        </p:nvSpPr>
        <p:spPr>
          <a:xfrm>
            <a:off x="3568648" y="4675708"/>
            <a:ext cx="5266765" cy="812778"/>
          </a:xfrm>
          <a:prstGeom prst="rect">
            <a:avLst/>
          </a:prstGeom>
          <a:effectLst>
            <a:outerShdw blurRad="50800" dist="38100" dir="8100000" algn="tr" rotWithShape="0">
              <a:prstClr val="black">
                <a:alpha val="40000"/>
              </a:prstClr>
            </a:outerShdw>
          </a:effectLst>
        </p:spPr>
        <p:txBody>
          <a:bodyPr/>
          <a:lstStyle>
            <a:lvl1pPr marL="0" indent="0" algn="ctr">
              <a:buNone/>
              <a:defRPr sz="5400" b="0">
                <a:solidFill>
                  <a:srgbClr val="EF4B25"/>
                </a:solidFill>
                <a:latin typeface="Arial" panose="020B0604020202020204" pitchFamily="34" charset="0"/>
                <a:cs typeface="Arial" panose="020B0604020202020204" pitchFamily="34" charset="0"/>
              </a:defRPr>
            </a:lvl1pPr>
          </a:lstStyle>
          <a:p>
            <a:pPr lvl="0"/>
            <a:r>
              <a:rPr lang="en-US"/>
              <a:t>Subtitle</a:t>
            </a:r>
          </a:p>
        </p:txBody>
      </p:sp>
      <p:sp>
        <p:nvSpPr>
          <p:cNvPr id="14" name="Slide Number Placeholder 13">
            <a:extLst>
              <a:ext uri="{FF2B5EF4-FFF2-40B4-BE49-F238E27FC236}">
                <a16:creationId xmlns:a16="http://schemas.microsoft.com/office/drawing/2014/main" id="{1423DDE8-A2B0-4EF1-A845-BC8CEC59062E}"/>
              </a:ext>
            </a:extLst>
          </p:cNvPr>
          <p:cNvSpPr>
            <a:spLocks noGrp="1"/>
          </p:cNvSpPr>
          <p:nvPr>
            <p:ph type="sldNum" sz="quarter" idx="12"/>
          </p:nvPr>
        </p:nvSpPr>
        <p:spPr/>
        <p:txBody>
          <a:bodyPr/>
          <a:lstStyle/>
          <a:p>
            <a:fld id="{4179449E-6FBB-2343-B3AE-D1EFA46A6E77}" type="slidenum">
              <a:rPr lang="en-US" smtClean="0"/>
              <a:pPr/>
              <a:t>‹#›</a:t>
            </a:fld>
            <a:endParaRPr lang="en-US"/>
          </a:p>
        </p:txBody>
      </p:sp>
    </p:spTree>
    <p:extLst>
      <p:ext uri="{BB962C8B-B14F-4D97-AF65-F5344CB8AC3E}">
        <p14:creationId xmlns:p14="http://schemas.microsoft.com/office/powerpoint/2010/main" val="614216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4" name="Text Placeholder 2">
            <a:extLst>
              <a:ext uri="{FF2B5EF4-FFF2-40B4-BE49-F238E27FC236}">
                <a16:creationId xmlns:a16="http://schemas.microsoft.com/office/drawing/2014/main" id="{424F837E-B483-40EC-BEF2-DBB0C196C25E}"/>
              </a:ext>
            </a:extLst>
          </p:cNvPr>
          <p:cNvSpPr>
            <a:spLocks noGrp="1"/>
          </p:cNvSpPr>
          <p:nvPr>
            <p:ph type="body" sz="quarter" idx="10" hasCustomPrompt="1"/>
          </p:nvPr>
        </p:nvSpPr>
        <p:spPr>
          <a:xfrm>
            <a:off x="6777318" y="1486007"/>
            <a:ext cx="4745990" cy="1066456"/>
          </a:xfrm>
          <a:prstGeom prst="rect">
            <a:avLst/>
          </a:prstGeom>
        </p:spPr>
        <p:txBody>
          <a:bodyPr/>
          <a:lstStyle>
            <a:lvl1pPr marL="0" indent="0" algn="r">
              <a:buNone/>
              <a:defRPr sz="3600" b="1">
                <a:solidFill>
                  <a:schemeClr val="bg1"/>
                </a:solidFill>
                <a:latin typeface="Arial" panose="020B0604020202020204" pitchFamily="34" charset="0"/>
                <a:cs typeface="Arial" panose="020B0604020202020204" pitchFamily="34" charset="0"/>
              </a:defRPr>
            </a:lvl1pPr>
          </a:lstStyle>
          <a:p>
            <a:pPr lvl="0"/>
            <a:r>
              <a:rPr lang="en-US"/>
              <a:t>CLICK HERE TO EDIT TITLE</a:t>
            </a:r>
          </a:p>
        </p:txBody>
      </p:sp>
      <p:sp>
        <p:nvSpPr>
          <p:cNvPr id="15" name="Text Placeholder 30">
            <a:extLst>
              <a:ext uri="{FF2B5EF4-FFF2-40B4-BE49-F238E27FC236}">
                <a16:creationId xmlns:a16="http://schemas.microsoft.com/office/drawing/2014/main" id="{78C5CDB3-9297-4184-999E-3272BE0AC5E8}"/>
              </a:ext>
            </a:extLst>
          </p:cNvPr>
          <p:cNvSpPr>
            <a:spLocks noGrp="1"/>
          </p:cNvSpPr>
          <p:nvPr>
            <p:ph type="body" sz="quarter" idx="14" hasCustomPrompt="1"/>
          </p:nvPr>
        </p:nvSpPr>
        <p:spPr>
          <a:xfrm>
            <a:off x="7038988" y="2565888"/>
            <a:ext cx="4484320" cy="473147"/>
          </a:xfrm>
          <a:prstGeom prst="rect">
            <a:avLst/>
          </a:prstGeom>
        </p:spPr>
        <p:txBody>
          <a:bodyPr/>
          <a:lstStyle>
            <a:lvl1pPr marL="0" indent="0" algn="r">
              <a:buNone/>
              <a:defRPr sz="2800" b="1">
                <a:solidFill>
                  <a:srgbClr val="EF4B25"/>
                </a:solidFill>
                <a:latin typeface="Arial" panose="020B0604020202020204" pitchFamily="34" charset="0"/>
                <a:cs typeface="Arial" panose="020B0604020202020204" pitchFamily="34" charset="0"/>
              </a:defRPr>
            </a:lvl1pPr>
          </a:lstStyle>
          <a:p>
            <a:pPr lvl="0"/>
            <a:r>
              <a:rPr lang="en-US"/>
              <a:t>Subtitle goes here</a:t>
            </a:r>
          </a:p>
        </p:txBody>
      </p:sp>
      <p:sp>
        <p:nvSpPr>
          <p:cNvPr id="16" name="Text Placeholder 32">
            <a:extLst>
              <a:ext uri="{FF2B5EF4-FFF2-40B4-BE49-F238E27FC236}">
                <a16:creationId xmlns:a16="http://schemas.microsoft.com/office/drawing/2014/main" id="{74411BDF-1E17-4616-99E7-2C120771626D}"/>
              </a:ext>
            </a:extLst>
          </p:cNvPr>
          <p:cNvSpPr>
            <a:spLocks noGrp="1"/>
          </p:cNvSpPr>
          <p:nvPr>
            <p:ph type="body" sz="quarter" idx="15" hasCustomPrompt="1"/>
          </p:nvPr>
        </p:nvSpPr>
        <p:spPr>
          <a:xfrm>
            <a:off x="7139648" y="3204861"/>
            <a:ext cx="4383660" cy="3016645"/>
          </a:xfrm>
          <a:prstGeom prst="rect">
            <a:avLst/>
          </a:prstGeom>
        </p:spPr>
        <p:txBody>
          <a:bodyPr/>
          <a:lstStyle>
            <a:lvl1pPr marL="0" indent="0" algn="r">
              <a:buNone/>
              <a:defRPr sz="1800">
                <a:solidFill>
                  <a:schemeClr val="bg1"/>
                </a:solidFill>
                <a:latin typeface="Arial" panose="020B0604020202020204" pitchFamily="34" charset="0"/>
                <a:cs typeface="Arial" panose="020B0604020202020204" pitchFamily="34" charset="0"/>
              </a:defRPr>
            </a:lvl1pPr>
          </a:lstStyle>
          <a:p>
            <a:pPr lvl="0"/>
            <a:r>
              <a:rPr lang="en-US"/>
              <a:t>Arial Regular 18pt – for standard body copy</a:t>
            </a:r>
          </a:p>
        </p:txBody>
      </p:sp>
      <p:sp>
        <p:nvSpPr>
          <p:cNvPr id="17" name="Slide Number Placeholder 16">
            <a:extLst>
              <a:ext uri="{FF2B5EF4-FFF2-40B4-BE49-F238E27FC236}">
                <a16:creationId xmlns:a16="http://schemas.microsoft.com/office/drawing/2014/main" id="{625C7632-FA62-4004-AB2F-63522999B046}"/>
              </a:ext>
            </a:extLst>
          </p:cNvPr>
          <p:cNvSpPr>
            <a:spLocks noGrp="1"/>
          </p:cNvSpPr>
          <p:nvPr>
            <p:ph type="sldNum" sz="quarter" idx="16"/>
          </p:nvPr>
        </p:nvSpPr>
        <p:spPr/>
        <p:txBody>
          <a:bodyPr/>
          <a:lstStyle/>
          <a:p>
            <a:fld id="{4179449E-6FBB-2343-B3AE-D1EFA46A6E77}" type="slidenum">
              <a:rPr lang="en-US" smtClean="0"/>
              <a:pPr/>
              <a:t>‹#›</a:t>
            </a:fld>
            <a:endParaRPr lang="en-US"/>
          </a:p>
        </p:txBody>
      </p:sp>
    </p:spTree>
    <p:extLst>
      <p:ext uri="{BB962C8B-B14F-4D97-AF65-F5344CB8AC3E}">
        <p14:creationId xmlns:p14="http://schemas.microsoft.com/office/powerpoint/2010/main" val="17061580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Custom Layou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36A992CE-5762-454A-BD9F-40C162BF4E26}"/>
              </a:ext>
            </a:extLst>
          </p:cNvPr>
          <p:cNvSpPr>
            <a:spLocks noGrp="1"/>
          </p:cNvSpPr>
          <p:nvPr>
            <p:ph type="body" sz="quarter" idx="10" hasCustomPrompt="1"/>
          </p:nvPr>
        </p:nvSpPr>
        <p:spPr>
          <a:xfrm>
            <a:off x="958605" y="3165958"/>
            <a:ext cx="4484320" cy="1066456"/>
          </a:xfrm>
          <a:prstGeom prst="rect">
            <a:avLst/>
          </a:prstGeom>
          <a:effectLst>
            <a:outerShdw blurRad="50800" dist="38100" dir="5400000" algn="t" rotWithShape="0">
              <a:prstClr val="black">
                <a:alpha val="40000"/>
              </a:prstClr>
            </a:outerShdw>
          </a:effectLst>
        </p:spPr>
        <p:txBody>
          <a:bodyPr/>
          <a:lstStyle>
            <a:lvl1pPr marL="0" indent="0" algn="ctr">
              <a:buNone/>
              <a:defRPr sz="4000" b="1">
                <a:solidFill>
                  <a:schemeClr val="bg1"/>
                </a:solidFill>
                <a:latin typeface="Arial" panose="020B0604020202020204" pitchFamily="34" charset="0"/>
                <a:cs typeface="Arial" panose="020B0604020202020204" pitchFamily="34" charset="0"/>
              </a:defRPr>
            </a:lvl1pPr>
          </a:lstStyle>
          <a:p>
            <a:pPr lvl="0"/>
            <a:r>
              <a:rPr lang="en-US"/>
              <a:t>CLICK HERE TO EDIT TITLE</a:t>
            </a:r>
          </a:p>
        </p:txBody>
      </p:sp>
      <p:sp>
        <p:nvSpPr>
          <p:cNvPr id="12" name="Text Placeholder 30">
            <a:extLst>
              <a:ext uri="{FF2B5EF4-FFF2-40B4-BE49-F238E27FC236}">
                <a16:creationId xmlns:a16="http://schemas.microsoft.com/office/drawing/2014/main" id="{B7D7CFE9-30CB-4301-BF9C-7F9EAC7DE103}"/>
              </a:ext>
            </a:extLst>
          </p:cNvPr>
          <p:cNvSpPr>
            <a:spLocks noGrp="1"/>
          </p:cNvSpPr>
          <p:nvPr>
            <p:ph type="body" sz="quarter" idx="14" hasCustomPrompt="1"/>
          </p:nvPr>
        </p:nvSpPr>
        <p:spPr>
          <a:xfrm>
            <a:off x="958605" y="4697506"/>
            <a:ext cx="4484320" cy="1873624"/>
          </a:xfrm>
          <a:prstGeom prst="rect">
            <a:avLst/>
          </a:prstGeom>
        </p:spPr>
        <p:txBody>
          <a:bodyPr/>
          <a:lstStyle>
            <a:lvl1pPr marL="0" indent="0" algn="ctr">
              <a:buNone/>
              <a:defRPr sz="1600" b="0">
                <a:solidFill>
                  <a:schemeClr val="bg1"/>
                </a:solidFill>
                <a:latin typeface="Arial" panose="020B0604020202020204" pitchFamily="34" charset="0"/>
                <a:cs typeface="Arial" panose="020B0604020202020204" pitchFamily="34" charset="0"/>
              </a:defRPr>
            </a:lvl1pPr>
          </a:lstStyle>
          <a:p>
            <a:pPr lvl="0"/>
            <a:r>
              <a:rPr lang="en-US"/>
              <a:t>Arial Regular 16pt – for support copy</a:t>
            </a:r>
          </a:p>
        </p:txBody>
      </p:sp>
      <p:sp>
        <p:nvSpPr>
          <p:cNvPr id="14" name="Text Placeholder 13">
            <a:extLst>
              <a:ext uri="{FF2B5EF4-FFF2-40B4-BE49-F238E27FC236}">
                <a16:creationId xmlns:a16="http://schemas.microsoft.com/office/drawing/2014/main" id="{2B1DB43D-9AA5-4384-ADF7-028E3E942E4C}"/>
              </a:ext>
            </a:extLst>
          </p:cNvPr>
          <p:cNvSpPr>
            <a:spLocks noGrp="1"/>
          </p:cNvSpPr>
          <p:nvPr>
            <p:ph type="body" sz="quarter" idx="15" hasCustomPrompt="1"/>
          </p:nvPr>
        </p:nvSpPr>
        <p:spPr>
          <a:xfrm>
            <a:off x="6096000" y="4951262"/>
            <a:ext cx="5675313" cy="1619867"/>
          </a:xfrm>
          <a:prstGeom prst="rect">
            <a:avLst/>
          </a:prstGeom>
        </p:spPr>
        <p:txBody>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sz="1800"/>
              <a:t>Arial Regular 18pt – for standard body copy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1800"/>
              <a:t>Arial Regular 18pt – for standard body copy</a:t>
            </a:r>
            <a:endParaRPr lang="en-US"/>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1800"/>
              <a:t>Arial Regular 18pt – for standard body copy</a:t>
            </a:r>
            <a:endParaRPr lang="en-US"/>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1800"/>
              <a:t>Arial Regular 18pt – for standard body copy</a:t>
            </a:r>
            <a:endParaRPr lang="en-US"/>
          </a:p>
          <a:p>
            <a:pPr lvl="0"/>
            <a:endParaRPr lang="en-US"/>
          </a:p>
        </p:txBody>
      </p:sp>
      <p:sp>
        <p:nvSpPr>
          <p:cNvPr id="15" name="Slide Number Placeholder 14">
            <a:extLst>
              <a:ext uri="{FF2B5EF4-FFF2-40B4-BE49-F238E27FC236}">
                <a16:creationId xmlns:a16="http://schemas.microsoft.com/office/drawing/2014/main" id="{FD1831DF-C47D-4C47-97EE-00B003ACD56C}"/>
              </a:ext>
            </a:extLst>
          </p:cNvPr>
          <p:cNvSpPr>
            <a:spLocks noGrp="1"/>
          </p:cNvSpPr>
          <p:nvPr>
            <p:ph type="sldNum" sz="quarter" idx="16"/>
          </p:nvPr>
        </p:nvSpPr>
        <p:spPr/>
        <p:txBody>
          <a:bodyPr/>
          <a:lstStyle/>
          <a:p>
            <a:fld id="{4179449E-6FBB-2343-B3AE-D1EFA46A6E77}" type="slidenum">
              <a:rPr lang="en-US" smtClean="0"/>
              <a:pPr/>
              <a:t>‹#›</a:t>
            </a:fld>
            <a:endParaRPr lang="en-US"/>
          </a:p>
        </p:txBody>
      </p:sp>
    </p:spTree>
    <p:extLst>
      <p:ext uri="{BB962C8B-B14F-4D97-AF65-F5344CB8AC3E}">
        <p14:creationId xmlns:p14="http://schemas.microsoft.com/office/powerpoint/2010/main" val="20472048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53_Custom Layout">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93DEDA9-933F-4157-8C63-2657F947090B}"/>
              </a:ext>
            </a:extLst>
          </p:cNvPr>
          <p:cNvSpPr>
            <a:spLocks noGrp="1"/>
          </p:cNvSpPr>
          <p:nvPr>
            <p:ph type="sldNum" sz="quarter" idx="16"/>
          </p:nvPr>
        </p:nvSpPr>
        <p:spPr/>
        <p:txBody>
          <a:bodyPr/>
          <a:lstStyle/>
          <a:p>
            <a:fld id="{4179449E-6FBB-2343-B3AE-D1EFA46A6E77}" type="slidenum">
              <a:rPr lang="en-US" smtClean="0"/>
              <a:pPr/>
              <a:t>‹#›</a:t>
            </a:fld>
            <a:endParaRPr lang="en-US"/>
          </a:p>
        </p:txBody>
      </p:sp>
      <p:sp>
        <p:nvSpPr>
          <p:cNvPr id="7" name="Text Placeholder 2">
            <a:extLst>
              <a:ext uri="{FF2B5EF4-FFF2-40B4-BE49-F238E27FC236}">
                <a16:creationId xmlns:a16="http://schemas.microsoft.com/office/drawing/2014/main" id="{B500B192-ABA7-4DC5-8FE8-1EAE48361D53}"/>
              </a:ext>
            </a:extLst>
          </p:cNvPr>
          <p:cNvSpPr>
            <a:spLocks noGrp="1"/>
          </p:cNvSpPr>
          <p:nvPr>
            <p:ph type="body" sz="quarter" idx="10" hasCustomPrompt="1"/>
          </p:nvPr>
        </p:nvSpPr>
        <p:spPr>
          <a:xfrm>
            <a:off x="6855942" y="960640"/>
            <a:ext cx="4484320" cy="1253642"/>
          </a:xfrm>
          <a:prstGeom prst="rect">
            <a:avLst/>
          </a:prstGeom>
          <a:effectLst>
            <a:outerShdw blurRad="50800" dist="38100" dir="5400000" algn="t" rotWithShape="0">
              <a:prstClr val="black">
                <a:alpha val="40000"/>
              </a:prstClr>
            </a:outerShdw>
          </a:effectLst>
        </p:spPr>
        <p:txBody>
          <a:bodyPr/>
          <a:lstStyle>
            <a:lvl1pPr marL="0" indent="0" algn="ctr">
              <a:buNone/>
              <a:defRPr sz="4000" b="1">
                <a:solidFill>
                  <a:schemeClr val="bg1"/>
                </a:solidFill>
                <a:latin typeface="Arial" panose="020B0604020202020204" pitchFamily="34" charset="0"/>
                <a:cs typeface="Arial" panose="020B0604020202020204" pitchFamily="34" charset="0"/>
              </a:defRPr>
            </a:lvl1pPr>
          </a:lstStyle>
          <a:p>
            <a:pPr lvl="0"/>
            <a:r>
              <a:rPr lang="en-US"/>
              <a:t>CLICK HERE TO EDIT TITLE</a:t>
            </a:r>
          </a:p>
        </p:txBody>
      </p:sp>
      <p:sp>
        <p:nvSpPr>
          <p:cNvPr id="8" name="Text Placeholder 30">
            <a:extLst>
              <a:ext uri="{FF2B5EF4-FFF2-40B4-BE49-F238E27FC236}">
                <a16:creationId xmlns:a16="http://schemas.microsoft.com/office/drawing/2014/main" id="{857272D2-F8D9-49A4-9BCC-A317C8060858}"/>
              </a:ext>
            </a:extLst>
          </p:cNvPr>
          <p:cNvSpPr>
            <a:spLocks noGrp="1"/>
          </p:cNvSpPr>
          <p:nvPr>
            <p:ph type="body" sz="quarter" idx="17" hasCustomPrompt="1"/>
          </p:nvPr>
        </p:nvSpPr>
        <p:spPr>
          <a:xfrm>
            <a:off x="6855942" y="2492188"/>
            <a:ext cx="4484320" cy="1416424"/>
          </a:xfrm>
          <a:prstGeom prst="rect">
            <a:avLst/>
          </a:prstGeom>
        </p:spPr>
        <p:txBody>
          <a:bodyPr/>
          <a:lstStyle>
            <a:lvl1pPr marL="0" indent="0" algn="l">
              <a:buNone/>
              <a:defRPr sz="1800" b="0">
                <a:solidFill>
                  <a:schemeClr val="bg1"/>
                </a:solidFill>
                <a:latin typeface="Arial" panose="020B0604020202020204" pitchFamily="34" charset="0"/>
                <a:cs typeface="Arial" panose="020B0604020202020204" pitchFamily="34" charset="0"/>
              </a:defRPr>
            </a:lvl1pPr>
          </a:lstStyle>
          <a:p>
            <a:pPr lvl="0"/>
            <a:r>
              <a:rPr lang="en-US"/>
              <a:t>Arial Regular 18pt – for standard body copy</a:t>
            </a:r>
          </a:p>
        </p:txBody>
      </p:sp>
      <p:sp>
        <p:nvSpPr>
          <p:cNvPr id="9" name="Text Placeholder 30">
            <a:extLst>
              <a:ext uri="{FF2B5EF4-FFF2-40B4-BE49-F238E27FC236}">
                <a16:creationId xmlns:a16="http://schemas.microsoft.com/office/drawing/2014/main" id="{2E5471CD-51CF-4310-B493-E80F92C6A919}"/>
              </a:ext>
            </a:extLst>
          </p:cNvPr>
          <p:cNvSpPr>
            <a:spLocks noGrp="1"/>
          </p:cNvSpPr>
          <p:nvPr>
            <p:ph type="body" sz="quarter" idx="18" hasCustomPrompt="1"/>
          </p:nvPr>
        </p:nvSpPr>
        <p:spPr>
          <a:xfrm>
            <a:off x="6855942" y="4043082"/>
            <a:ext cx="4484320" cy="1416424"/>
          </a:xfrm>
          <a:prstGeom prst="rect">
            <a:avLst/>
          </a:prstGeom>
        </p:spPr>
        <p:txBody>
          <a:bodyPr/>
          <a:lstStyle>
            <a:lvl1pPr marL="285750" indent="-285750" algn="l">
              <a:buFont typeface="Arial" panose="020B0604020202020204" pitchFamily="34" charset="0"/>
              <a:buChar char="•"/>
              <a:defRPr sz="1800" b="0">
                <a:solidFill>
                  <a:schemeClr val="bg1"/>
                </a:solidFill>
                <a:latin typeface="Arial" panose="020B0604020202020204" pitchFamily="34" charset="0"/>
                <a:cs typeface="Arial" panose="020B0604020202020204" pitchFamily="34" charset="0"/>
              </a:defRPr>
            </a:lvl1pPr>
          </a:lstStyle>
          <a:p>
            <a:pPr lvl="0"/>
            <a:r>
              <a:rPr lang="en-US"/>
              <a:t>Arial Regular 16pt – for support copy</a:t>
            </a:r>
          </a:p>
        </p:txBody>
      </p:sp>
    </p:spTree>
    <p:extLst>
      <p:ext uri="{BB962C8B-B14F-4D97-AF65-F5344CB8AC3E}">
        <p14:creationId xmlns:p14="http://schemas.microsoft.com/office/powerpoint/2010/main" val="175287146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7_Custom Layout">
    <p:spTree>
      <p:nvGrpSpPr>
        <p:cNvPr id="1" name=""/>
        <p:cNvGrpSpPr/>
        <p:nvPr/>
      </p:nvGrpSpPr>
      <p:grpSpPr>
        <a:xfrm>
          <a:off x="0" y="0"/>
          <a:ext cx="0" cy="0"/>
          <a:chOff x="0" y="0"/>
          <a:chExt cx="0" cy="0"/>
        </a:xfrm>
      </p:grpSpPr>
      <p:sp>
        <p:nvSpPr>
          <p:cNvPr id="20" name="Text Placeholder 2">
            <a:extLst>
              <a:ext uri="{FF2B5EF4-FFF2-40B4-BE49-F238E27FC236}">
                <a16:creationId xmlns:a16="http://schemas.microsoft.com/office/drawing/2014/main" id="{CBF66996-4D86-444D-AF5F-23F7787A3BB6}"/>
              </a:ext>
            </a:extLst>
          </p:cNvPr>
          <p:cNvSpPr>
            <a:spLocks noGrp="1"/>
          </p:cNvSpPr>
          <p:nvPr>
            <p:ph type="body" sz="quarter" idx="10" hasCustomPrompt="1"/>
          </p:nvPr>
        </p:nvSpPr>
        <p:spPr>
          <a:xfrm>
            <a:off x="5376441" y="627716"/>
            <a:ext cx="6245206" cy="491666"/>
          </a:xfrm>
          <a:prstGeom prst="rect">
            <a:avLst/>
          </a:prstGeom>
          <a:effectLst>
            <a:outerShdw blurRad="50800" dist="38100" dir="5400000" algn="t" rotWithShape="0">
              <a:prstClr val="black">
                <a:alpha val="40000"/>
              </a:prstClr>
            </a:outerShdw>
          </a:effectLst>
        </p:spPr>
        <p:txBody>
          <a:bodyPr/>
          <a:lstStyle>
            <a:lvl1pPr marL="0" indent="0" algn="r">
              <a:buNone/>
              <a:defRPr sz="3200" b="0">
                <a:solidFill>
                  <a:srgbClr val="EF4B25"/>
                </a:solidFill>
                <a:latin typeface="Arial" panose="020B0604020202020204" pitchFamily="34" charset="0"/>
                <a:cs typeface="Arial" panose="020B0604020202020204" pitchFamily="34" charset="0"/>
              </a:defRPr>
            </a:lvl1pPr>
          </a:lstStyle>
          <a:p>
            <a:pPr lvl="0"/>
            <a:r>
              <a:rPr lang="en-US"/>
              <a:t>CLICK HERE TO EDIT TITLE</a:t>
            </a:r>
          </a:p>
        </p:txBody>
      </p:sp>
      <p:sp>
        <p:nvSpPr>
          <p:cNvPr id="21" name="Text Placeholder 30">
            <a:extLst>
              <a:ext uri="{FF2B5EF4-FFF2-40B4-BE49-F238E27FC236}">
                <a16:creationId xmlns:a16="http://schemas.microsoft.com/office/drawing/2014/main" id="{BC376AF6-9F83-42FB-B46A-A36CDCFA56B7}"/>
              </a:ext>
            </a:extLst>
          </p:cNvPr>
          <p:cNvSpPr>
            <a:spLocks noGrp="1"/>
          </p:cNvSpPr>
          <p:nvPr>
            <p:ph type="body" sz="quarter" idx="17" hasCustomPrompt="1"/>
          </p:nvPr>
        </p:nvSpPr>
        <p:spPr>
          <a:xfrm>
            <a:off x="5644875" y="1211193"/>
            <a:ext cx="5966990" cy="960214"/>
          </a:xfrm>
          <a:prstGeom prst="rect">
            <a:avLst/>
          </a:prstGeom>
        </p:spPr>
        <p:txBody>
          <a:bodyPr/>
          <a:lstStyle>
            <a:lvl1pPr marL="0" indent="0" algn="r">
              <a:buNone/>
              <a:defRPr sz="1800" b="0">
                <a:solidFill>
                  <a:schemeClr val="bg1"/>
                </a:solidFill>
                <a:latin typeface="Arial" panose="020B0604020202020204" pitchFamily="34" charset="0"/>
                <a:cs typeface="Arial" panose="020B0604020202020204" pitchFamily="34" charset="0"/>
              </a:defRPr>
            </a:lvl1pPr>
          </a:lstStyle>
          <a:p>
            <a:pPr lvl="0"/>
            <a:r>
              <a:rPr lang="en-US"/>
              <a:t>Arial Regular 18pt – for standard body copy</a:t>
            </a:r>
          </a:p>
        </p:txBody>
      </p:sp>
      <p:sp>
        <p:nvSpPr>
          <p:cNvPr id="23" name="Text Placeholder 2">
            <a:extLst>
              <a:ext uri="{FF2B5EF4-FFF2-40B4-BE49-F238E27FC236}">
                <a16:creationId xmlns:a16="http://schemas.microsoft.com/office/drawing/2014/main" id="{8565A7E0-5117-4405-9705-8CA4F7C693F7}"/>
              </a:ext>
            </a:extLst>
          </p:cNvPr>
          <p:cNvSpPr>
            <a:spLocks noGrp="1"/>
          </p:cNvSpPr>
          <p:nvPr>
            <p:ph type="body" sz="quarter" idx="18" hasCustomPrompt="1"/>
          </p:nvPr>
        </p:nvSpPr>
        <p:spPr>
          <a:xfrm>
            <a:off x="5356877" y="5013564"/>
            <a:ext cx="6245206" cy="491666"/>
          </a:xfrm>
          <a:prstGeom prst="rect">
            <a:avLst/>
          </a:prstGeom>
          <a:effectLst>
            <a:outerShdw blurRad="50800" dist="38100" dir="5400000" algn="t" rotWithShape="0">
              <a:prstClr val="black">
                <a:alpha val="40000"/>
              </a:prstClr>
            </a:outerShdw>
          </a:effectLst>
        </p:spPr>
        <p:txBody>
          <a:bodyPr/>
          <a:lstStyle>
            <a:lvl1pPr marL="0" indent="0" algn="r">
              <a:buNone/>
              <a:defRPr sz="3200" b="0">
                <a:solidFill>
                  <a:srgbClr val="EF4B25"/>
                </a:solidFill>
                <a:latin typeface="Arial" panose="020B0604020202020204" pitchFamily="34" charset="0"/>
                <a:cs typeface="Arial" panose="020B0604020202020204" pitchFamily="34" charset="0"/>
              </a:defRPr>
            </a:lvl1pPr>
          </a:lstStyle>
          <a:p>
            <a:pPr lvl="0"/>
            <a:r>
              <a:rPr lang="en-US"/>
              <a:t>CLICK HERE TO EDIT TITLE</a:t>
            </a:r>
          </a:p>
        </p:txBody>
      </p:sp>
      <p:sp>
        <p:nvSpPr>
          <p:cNvPr id="24" name="Text Placeholder 30">
            <a:extLst>
              <a:ext uri="{FF2B5EF4-FFF2-40B4-BE49-F238E27FC236}">
                <a16:creationId xmlns:a16="http://schemas.microsoft.com/office/drawing/2014/main" id="{1AB04889-C07B-464B-BCB2-D62DCD8BE0D6}"/>
              </a:ext>
            </a:extLst>
          </p:cNvPr>
          <p:cNvSpPr>
            <a:spLocks noGrp="1"/>
          </p:cNvSpPr>
          <p:nvPr>
            <p:ph type="body" sz="quarter" idx="19" hasCustomPrompt="1"/>
          </p:nvPr>
        </p:nvSpPr>
        <p:spPr>
          <a:xfrm>
            <a:off x="5635093" y="5606048"/>
            <a:ext cx="5966990" cy="960214"/>
          </a:xfrm>
          <a:prstGeom prst="rect">
            <a:avLst/>
          </a:prstGeom>
        </p:spPr>
        <p:txBody>
          <a:bodyPr/>
          <a:lstStyle>
            <a:lvl1pPr marL="0" indent="0" algn="r">
              <a:buNone/>
              <a:defRPr sz="1800" b="0">
                <a:solidFill>
                  <a:schemeClr val="bg1"/>
                </a:solidFill>
                <a:latin typeface="Arial" panose="020B0604020202020204" pitchFamily="34" charset="0"/>
                <a:cs typeface="Arial" panose="020B0604020202020204" pitchFamily="34" charset="0"/>
              </a:defRPr>
            </a:lvl1pPr>
          </a:lstStyle>
          <a:p>
            <a:pPr lvl="0"/>
            <a:r>
              <a:rPr lang="en-US"/>
              <a:t>Arial Regular 18pt – for standard body copy</a:t>
            </a:r>
          </a:p>
        </p:txBody>
      </p:sp>
      <p:sp>
        <p:nvSpPr>
          <p:cNvPr id="25" name="Text Placeholder 2">
            <a:extLst>
              <a:ext uri="{FF2B5EF4-FFF2-40B4-BE49-F238E27FC236}">
                <a16:creationId xmlns:a16="http://schemas.microsoft.com/office/drawing/2014/main" id="{85E0DC4F-E70F-41BA-91A9-838690D3B70B}"/>
              </a:ext>
            </a:extLst>
          </p:cNvPr>
          <p:cNvSpPr>
            <a:spLocks noGrp="1"/>
          </p:cNvSpPr>
          <p:nvPr>
            <p:ph type="body" sz="quarter" idx="20" hasCustomPrompt="1"/>
          </p:nvPr>
        </p:nvSpPr>
        <p:spPr>
          <a:xfrm>
            <a:off x="372501" y="2633045"/>
            <a:ext cx="6245206" cy="491666"/>
          </a:xfrm>
          <a:prstGeom prst="rect">
            <a:avLst/>
          </a:prstGeom>
          <a:effectLst>
            <a:outerShdw blurRad="50800" dist="38100" dir="5400000" algn="t" rotWithShape="0">
              <a:prstClr val="black">
                <a:alpha val="40000"/>
              </a:prstClr>
            </a:outerShdw>
          </a:effectLst>
        </p:spPr>
        <p:txBody>
          <a:bodyPr/>
          <a:lstStyle>
            <a:lvl1pPr marL="0" indent="0" algn="l">
              <a:buNone/>
              <a:defRPr sz="3200" b="0">
                <a:solidFill>
                  <a:schemeClr val="bg1"/>
                </a:solidFill>
                <a:latin typeface="Arial" panose="020B0604020202020204" pitchFamily="34" charset="0"/>
                <a:cs typeface="Arial" panose="020B0604020202020204" pitchFamily="34" charset="0"/>
              </a:defRPr>
            </a:lvl1pPr>
          </a:lstStyle>
          <a:p>
            <a:pPr lvl="0"/>
            <a:r>
              <a:rPr lang="en-US"/>
              <a:t>CLICK HERE TO EDIT TITLE</a:t>
            </a:r>
          </a:p>
        </p:txBody>
      </p:sp>
      <p:sp>
        <p:nvSpPr>
          <p:cNvPr id="26" name="Text Placeholder 30">
            <a:extLst>
              <a:ext uri="{FF2B5EF4-FFF2-40B4-BE49-F238E27FC236}">
                <a16:creationId xmlns:a16="http://schemas.microsoft.com/office/drawing/2014/main" id="{127958EC-DD84-4592-8BA1-2C3F2678B967}"/>
              </a:ext>
            </a:extLst>
          </p:cNvPr>
          <p:cNvSpPr>
            <a:spLocks noGrp="1"/>
          </p:cNvSpPr>
          <p:nvPr>
            <p:ph type="body" sz="quarter" idx="21" hasCustomPrompt="1"/>
          </p:nvPr>
        </p:nvSpPr>
        <p:spPr>
          <a:xfrm>
            <a:off x="372501" y="3224019"/>
            <a:ext cx="5966990" cy="960214"/>
          </a:xfrm>
          <a:prstGeom prst="rect">
            <a:avLst/>
          </a:prstGeom>
        </p:spPr>
        <p:txBody>
          <a:bodyPr/>
          <a:lstStyle>
            <a:lvl1pPr marL="0" indent="0" algn="l">
              <a:buNone/>
              <a:defRPr sz="1800" b="0">
                <a:solidFill>
                  <a:schemeClr val="bg1"/>
                </a:solidFill>
                <a:latin typeface="Arial" panose="020B0604020202020204" pitchFamily="34" charset="0"/>
                <a:cs typeface="Arial" panose="020B0604020202020204" pitchFamily="34" charset="0"/>
              </a:defRPr>
            </a:lvl1pPr>
          </a:lstStyle>
          <a:p>
            <a:pPr lvl="0"/>
            <a:r>
              <a:rPr lang="en-US"/>
              <a:t>Arial Regular 18pt – for standard body copy</a:t>
            </a:r>
          </a:p>
        </p:txBody>
      </p:sp>
      <p:sp>
        <p:nvSpPr>
          <p:cNvPr id="2" name="Slide Number Placeholder 1">
            <a:extLst>
              <a:ext uri="{FF2B5EF4-FFF2-40B4-BE49-F238E27FC236}">
                <a16:creationId xmlns:a16="http://schemas.microsoft.com/office/drawing/2014/main" id="{BF07E155-667B-4890-AC29-3174F67B5EE9}"/>
              </a:ext>
            </a:extLst>
          </p:cNvPr>
          <p:cNvSpPr>
            <a:spLocks noGrp="1"/>
          </p:cNvSpPr>
          <p:nvPr>
            <p:ph type="sldNum" sz="quarter" idx="22"/>
          </p:nvPr>
        </p:nvSpPr>
        <p:spPr/>
        <p:txBody>
          <a:bodyPr/>
          <a:lstStyle/>
          <a:p>
            <a:fld id="{4179449E-6FBB-2343-B3AE-D1EFA46A6E77}" type="slidenum">
              <a:rPr lang="en-US" smtClean="0"/>
              <a:pPr/>
              <a:t>‹#›</a:t>
            </a:fld>
            <a:endParaRPr lang="en-US"/>
          </a:p>
        </p:txBody>
      </p:sp>
    </p:spTree>
    <p:extLst>
      <p:ext uri="{BB962C8B-B14F-4D97-AF65-F5344CB8AC3E}">
        <p14:creationId xmlns:p14="http://schemas.microsoft.com/office/powerpoint/2010/main" val="742504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30" name="Text Placeholder 2">
            <a:extLst>
              <a:ext uri="{FF2B5EF4-FFF2-40B4-BE49-F238E27FC236}">
                <a16:creationId xmlns:a16="http://schemas.microsoft.com/office/drawing/2014/main" id="{5EF15BE7-9C77-4F4C-AC5A-32AF70D752D5}"/>
              </a:ext>
            </a:extLst>
          </p:cNvPr>
          <p:cNvSpPr>
            <a:spLocks noGrp="1"/>
          </p:cNvSpPr>
          <p:nvPr>
            <p:ph type="body" sz="quarter" idx="10" hasCustomPrompt="1"/>
          </p:nvPr>
        </p:nvSpPr>
        <p:spPr>
          <a:xfrm>
            <a:off x="8153733" y="610108"/>
            <a:ext cx="3605979" cy="959037"/>
          </a:xfrm>
          <a:prstGeom prst="rect">
            <a:avLst/>
          </a:prstGeom>
          <a:effectLst/>
        </p:spPr>
        <p:txBody>
          <a:bodyPr/>
          <a:lstStyle>
            <a:lvl1pPr marL="0" indent="0" algn="l">
              <a:buNone/>
              <a:defRPr sz="3200" b="0">
                <a:solidFill>
                  <a:srgbClr val="66B948"/>
                </a:solidFill>
                <a:latin typeface="Arial" panose="020B0604020202020204" pitchFamily="34" charset="0"/>
                <a:cs typeface="Arial" panose="020B0604020202020204" pitchFamily="34" charset="0"/>
              </a:defRPr>
            </a:lvl1pPr>
          </a:lstStyle>
          <a:p>
            <a:pPr lvl="0"/>
            <a:r>
              <a:rPr lang="en-US"/>
              <a:t>CLICK HERE TO EDIT TITLE</a:t>
            </a:r>
          </a:p>
        </p:txBody>
      </p:sp>
      <p:sp>
        <p:nvSpPr>
          <p:cNvPr id="31" name="Text Placeholder 30">
            <a:extLst>
              <a:ext uri="{FF2B5EF4-FFF2-40B4-BE49-F238E27FC236}">
                <a16:creationId xmlns:a16="http://schemas.microsoft.com/office/drawing/2014/main" id="{B773F203-DA5D-4158-9313-C00267F16004}"/>
              </a:ext>
            </a:extLst>
          </p:cNvPr>
          <p:cNvSpPr>
            <a:spLocks noGrp="1"/>
          </p:cNvSpPr>
          <p:nvPr>
            <p:ph type="body" sz="quarter" idx="17" hasCustomPrompt="1"/>
          </p:nvPr>
        </p:nvSpPr>
        <p:spPr>
          <a:xfrm>
            <a:off x="8153733" y="1648944"/>
            <a:ext cx="3605979" cy="1399055"/>
          </a:xfrm>
          <a:prstGeom prst="rect">
            <a:avLst/>
          </a:prstGeom>
        </p:spPr>
        <p:txBody>
          <a:bodyPr/>
          <a:lstStyle>
            <a:lvl1pPr marL="0" indent="0" algn="l">
              <a:buNone/>
              <a:defRPr sz="1800" b="0">
                <a:solidFill>
                  <a:schemeClr val="tx1"/>
                </a:solidFill>
                <a:latin typeface="Arial" panose="020B0604020202020204" pitchFamily="34" charset="0"/>
                <a:cs typeface="Arial" panose="020B0604020202020204" pitchFamily="34" charset="0"/>
              </a:defRPr>
            </a:lvl1pPr>
          </a:lstStyle>
          <a:p>
            <a:pPr lvl="0"/>
            <a:r>
              <a:rPr lang="en-US"/>
              <a:t>Arial Regular 18pt – for standard body copy</a:t>
            </a:r>
          </a:p>
        </p:txBody>
      </p:sp>
      <p:sp>
        <p:nvSpPr>
          <p:cNvPr id="32" name="Text Placeholder 29">
            <a:extLst>
              <a:ext uri="{FF2B5EF4-FFF2-40B4-BE49-F238E27FC236}">
                <a16:creationId xmlns:a16="http://schemas.microsoft.com/office/drawing/2014/main" id="{BB12B9D7-A99E-4808-99E6-B6ED0124F5AF}"/>
              </a:ext>
            </a:extLst>
          </p:cNvPr>
          <p:cNvSpPr>
            <a:spLocks noGrp="1"/>
          </p:cNvSpPr>
          <p:nvPr>
            <p:ph type="body" sz="quarter" idx="20" hasCustomPrompt="1"/>
          </p:nvPr>
        </p:nvSpPr>
        <p:spPr>
          <a:xfrm>
            <a:off x="8153732" y="3237193"/>
            <a:ext cx="3605979" cy="2781866"/>
          </a:xfrm>
          <a:prstGeom prst="rect">
            <a:avLst/>
          </a:prstGeom>
        </p:spPr>
        <p:txBody>
          <a:bodyPr/>
          <a:lstStyle>
            <a:lvl1pPr marL="285750" indent="-285750" algn="ct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1pPr>
          </a:lstStyle>
          <a:p>
            <a:pPr lvl="0"/>
            <a:r>
              <a:rPr lang="en-US"/>
              <a:t>Arial Regular 16pt –for support copy</a:t>
            </a:r>
          </a:p>
        </p:txBody>
      </p:sp>
      <p:sp>
        <p:nvSpPr>
          <p:cNvPr id="33" name="Text Placeholder 2">
            <a:extLst>
              <a:ext uri="{FF2B5EF4-FFF2-40B4-BE49-F238E27FC236}">
                <a16:creationId xmlns:a16="http://schemas.microsoft.com/office/drawing/2014/main" id="{BDD0D4F6-23C8-40E5-89CC-0B40E9AE8E1E}"/>
              </a:ext>
            </a:extLst>
          </p:cNvPr>
          <p:cNvSpPr>
            <a:spLocks noGrp="1"/>
          </p:cNvSpPr>
          <p:nvPr>
            <p:ph type="body" sz="quarter" idx="21" hasCustomPrompt="1"/>
          </p:nvPr>
        </p:nvSpPr>
        <p:spPr>
          <a:xfrm>
            <a:off x="2423259" y="1809667"/>
            <a:ext cx="1699085" cy="834919"/>
          </a:xfrm>
          <a:prstGeom prst="rect">
            <a:avLst/>
          </a:prstGeom>
          <a:effectLst/>
        </p:spPr>
        <p:txBody>
          <a:bodyPr/>
          <a:lstStyle>
            <a:lvl1pPr marL="0" indent="0" algn="l">
              <a:buNone/>
              <a:defRPr sz="1800" b="0">
                <a:solidFill>
                  <a:schemeClr val="bg1"/>
                </a:solidFill>
                <a:latin typeface="Arial" panose="020B0604020202020204" pitchFamily="34" charset="0"/>
                <a:cs typeface="Arial" panose="020B0604020202020204" pitchFamily="34" charset="0"/>
              </a:defRPr>
            </a:lvl1pPr>
          </a:lstStyle>
          <a:p>
            <a:pPr lvl="0"/>
            <a:r>
              <a:rPr lang="en-US"/>
              <a:t>Add Text Here</a:t>
            </a:r>
          </a:p>
        </p:txBody>
      </p:sp>
      <p:sp>
        <p:nvSpPr>
          <p:cNvPr id="34" name="Text Placeholder 2">
            <a:extLst>
              <a:ext uri="{FF2B5EF4-FFF2-40B4-BE49-F238E27FC236}">
                <a16:creationId xmlns:a16="http://schemas.microsoft.com/office/drawing/2014/main" id="{F57E2BB4-5932-4D12-B17D-4813553C1CAD}"/>
              </a:ext>
            </a:extLst>
          </p:cNvPr>
          <p:cNvSpPr>
            <a:spLocks noGrp="1"/>
          </p:cNvSpPr>
          <p:nvPr>
            <p:ph type="body" sz="quarter" idx="22" hasCustomPrompt="1"/>
          </p:nvPr>
        </p:nvSpPr>
        <p:spPr>
          <a:xfrm>
            <a:off x="4368276" y="1814577"/>
            <a:ext cx="1699085" cy="834919"/>
          </a:xfrm>
          <a:prstGeom prst="rect">
            <a:avLst/>
          </a:prstGeom>
          <a:effectLst/>
        </p:spPr>
        <p:txBody>
          <a:bodyPr/>
          <a:lstStyle>
            <a:lvl1pPr marL="0" indent="0" algn="l">
              <a:buNone/>
              <a:defRPr sz="1800" b="0">
                <a:solidFill>
                  <a:schemeClr val="bg1"/>
                </a:solidFill>
                <a:latin typeface="Arial" panose="020B0604020202020204" pitchFamily="34" charset="0"/>
                <a:cs typeface="Arial" panose="020B0604020202020204" pitchFamily="34" charset="0"/>
              </a:defRPr>
            </a:lvl1pPr>
          </a:lstStyle>
          <a:p>
            <a:pPr lvl="0"/>
            <a:r>
              <a:rPr lang="en-US"/>
              <a:t>Add Text Here</a:t>
            </a:r>
          </a:p>
        </p:txBody>
      </p:sp>
      <p:sp>
        <p:nvSpPr>
          <p:cNvPr id="37" name="Text Placeholder 2">
            <a:extLst>
              <a:ext uri="{FF2B5EF4-FFF2-40B4-BE49-F238E27FC236}">
                <a16:creationId xmlns:a16="http://schemas.microsoft.com/office/drawing/2014/main" id="{F48B5356-0DF1-48F0-B86F-F6988613EE7F}"/>
              </a:ext>
            </a:extLst>
          </p:cNvPr>
          <p:cNvSpPr>
            <a:spLocks noGrp="1"/>
          </p:cNvSpPr>
          <p:nvPr>
            <p:ph type="body" sz="quarter" idx="23" hasCustomPrompt="1"/>
          </p:nvPr>
        </p:nvSpPr>
        <p:spPr>
          <a:xfrm>
            <a:off x="2433259" y="3840095"/>
            <a:ext cx="1699085" cy="834919"/>
          </a:xfrm>
          <a:prstGeom prst="rect">
            <a:avLst/>
          </a:prstGeom>
          <a:effectLst/>
        </p:spPr>
        <p:txBody>
          <a:bodyPr/>
          <a:lstStyle>
            <a:lvl1pPr marL="0" indent="0" algn="l">
              <a:buNone/>
              <a:defRPr sz="1800" b="0">
                <a:solidFill>
                  <a:schemeClr val="bg1"/>
                </a:solidFill>
                <a:latin typeface="Arial" panose="020B0604020202020204" pitchFamily="34" charset="0"/>
                <a:cs typeface="Arial" panose="020B0604020202020204" pitchFamily="34" charset="0"/>
              </a:defRPr>
            </a:lvl1pPr>
          </a:lstStyle>
          <a:p>
            <a:pPr lvl="0"/>
            <a:r>
              <a:rPr lang="en-US"/>
              <a:t>Add Text Here</a:t>
            </a:r>
          </a:p>
        </p:txBody>
      </p:sp>
      <p:sp>
        <p:nvSpPr>
          <p:cNvPr id="38" name="Text Placeholder 2">
            <a:extLst>
              <a:ext uri="{FF2B5EF4-FFF2-40B4-BE49-F238E27FC236}">
                <a16:creationId xmlns:a16="http://schemas.microsoft.com/office/drawing/2014/main" id="{CD5A5728-99A2-48BC-8AE9-65477CABC7FC}"/>
              </a:ext>
            </a:extLst>
          </p:cNvPr>
          <p:cNvSpPr>
            <a:spLocks noGrp="1"/>
          </p:cNvSpPr>
          <p:nvPr>
            <p:ph type="body" sz="quarter" idx="24" hasCustomPrompt="1"/>
          </p:nvPr>
        </p:nvSpPr>
        <p:spPr>
          <a:xfrm>
            <a:off x="4378281" y="3836037"/>
            <a:ext cx="1699085" cy="834919"/>
          </a:xfrm>
          <a:prstGeom prst="rect">
            <a:avLst/>
          </a:prstGeom>
          <a:effectLst/>
        </p:spPr>
        <p:txBody>
          <a:bodyPr/>
          <a:lstStyle>
            <a:lvl1pPr marL="0" indent="0" algn="l">
              <a:buNone/>
              <a:defRPr sz="1800" b="0">
                <a:solidFill>
                  <a:schemeClr val="bg1"/>
                </a:solidFill>
                <a:latin typeface="Arial" panose="020B0604020202020204" pitchFamily="34" charset="0"/>
                <a:cs typeface="Arial" panose="020B0604020202020204" pitchFamily="34" charset="0"/>
              </a:defRPr>
            </a:lvl1pPr>
          </a:lstStyle>
          <a:p>
            <a:pPr lvl="0"/>
            <a:r>
              <a:rPr lang="en-US"/>
              <a:t>Add Text Here</a:t>
            </a:r>
          </a:p>
        </p:txBody>
      </p:sp>
      <p:sp>
        <p:nvSpPr>
          <p:cNvPr id="2" name="Slide Number Placeholder 1">
            <a:extLst>
              <a:ext uri="{FF2B5EF4-FFF2-40B4-BE49-F238E27FC236}">
                <a16:creationId xmlns:a16="http://schemas.microsoft.com/office/drawing/2014/main" id="{4D5DBA2A-A415-4257-868E-BD07922D3C9B}"/>
              </a:ext>
            </a:extLst>
          </p:cNvPr>
          <p:cNvSpPr>
            <a:spLocks noGrp="1"/>
          </p:cNvSpPr>
          <p:nvPr>
            <p:ph type="sldNum" sz="quarter" idx="25"/>
          </p:nvPr>
        </p:nvSpPr>
        <p:spPr/>
        <p:txBody>
          <a:bodyPr/>
          <a:lstStyle/>
          <a:p>
            <a:fld id="{4179449E-6FBB-2343-B3AE-D1EFA46A6E77}" type="slidenum">
              <a:rPr lang="en-US" smtClean="0"/>
              <a:pPr/>
              <a:t>‹#›</a:t>
            </a:fld>
            <a:endParaRPr lang="en-US"/>
          </a:p>
        </p:txBody>
      </p:sp>
    </p:spTree>
    <p:extLst>
      <p:ext uri="{BB962C8B-B14F-4D97-AF65-F5344CB8AC3E}">
        <p14:creationId xmlns:p14="http://schemas.microsoft.com/office/powerpoint/2010/main" val="22073131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3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14F9F9ED-3014-498E-965F-0E6B098381B5}"/>
              </a:ext>
            </a:extLst>
          </p:cNvPr>
          <p:cNvSpPr>
            <a:spLocks noGrp="1"/>
          </p:cNvSpPr>
          <p:nvPr>
            <p:ph type="body" sz="quarter" idx="10" hasCustomPrompt="1"/>
          </p:nvPr>
        </p:nvSpPr>
        <p:spPr>
          <a:xfrm>
            <a:off x="686455" y="411783"/>
            <a:ext cx="10618040" cy="638175"/>
          </a:xfrm>
          <a:prstGeom prst="rect">
            <a:avLst/>
          </a:prstGeom>
        </p:spPr>
        <p:txBody>
          <a:bodyPr/>
          <a:lstStyle>
            <a:lvl1pPr marL="0" indent="0">
              <a:buNone/>
              <a:defRPr sz="3600" b="1">
                <a:solidFill>
                  <a:srgbClr val="66B948"/>
                </a:solidFill>
                <a:latin typeface="Arial" panose="020B0604020202020204" pitchFamily="34" charset="0"/>
                <a:cs typeface="Arial" panose="020B0604020202020204" pitchFamily="34" charset="0"/>
              </a:defRPr>
            </a:lvl1pPr>
          </a:lstStyle>
          <a:p>
            <a:pPr lvl="0"/>
            <a:r>
              <a:rPr lang="en-US"/>
              <a:t>CLICK HERE TO EDIT TITLE</a:t>
            </a:r>
          </a:p>
        </p:txBody>
      </p:sp>
      <p:sp>
        <p:nvSpPr>
          <p:cNvPr id="7" name="Text Placeholder 30">
            <a:extLst>
              <a:ext uri="{FF2B5EF4-FFF2-40B4-BE49-F238E27FC236}">
                <a16:creationId xmlns:a16="http://schemas.microsoft.com/office/drawing/2014/main" id="{CF589A65-6F17-41D8-AD88-AB7A315C0E35}"/>
              </a:ext>
            </a:extLst>
          </p:cNvPr>
          <p:cNvSpPr>
            <a:spLocks noGrp="1"/>
          </p:cNvSpPr>
          <p:nvPr>
            <p:ph type="body" sz="quarter" idx="14" hasCustomPrompt="1"/>
          </p:nvPr>
        </p:nvSpPr>
        <p:spPr>
          <a:xfrm>
            <a:off x="1358150" y="1550557"/>
            <a:ext cx="9946920" cy="278331"/>
          </a:xfrm>
          <a:prstGeom prst="rect">
            <a:avLst/>
          </a:prstGeom>
        </p:spPr>
        <p:txBody>
          <a:bodyPr/>
          <a:lstStyle>
            <a:lvl1pPr marL="0" indent="0">
              <a:buNone/>
              <a:defRPr sz="2000" b="1">
                <a:solidFill>
                  <a:srgbClr val="EF4B25"/>
                </a:solidFill>
                <a:latin typeface="Arial" panose="020B0604020202020204" pitchFamily="34" charset="0"/>
                <a:cs typeface="Arial" panose="020B0604020202020204" pitchFamily="34" charset="0"/>
              </a:defRPr>
            </a:lvl1pPr>
          </a:lstStyle>
          <a:p>
            <a:pPr lvl="0"/>
            <a:r>
              <a:rPr lang="en-US"/>
              <a:t>Subtitle goes here</a:t>
            </a:r>
          </a:p>
        </p:txBody>
      </p:sp>
      <p:sp>
        <p:nvSpPr>
          <p:cNvPr id="8" name="Text Placeholder 32">
            <a:extLst>
              <a:ext uri="{FF2B5EF4-FFF2-40B4-BE49-F238E27FC236}">
                <a16:creationId xmlns:a16="http://schemas.microsoft.com/office/drawing/2014/main" id="{5CA92BEE-1660-4047-AECF-74D63E8F3ADC}"/>
              </a:ext>
            </a:extLst>
          </p:cNvPr>
          <p:cNvSpPr>
            <a:spLocks noGrp="1"/>
          </p:cNvSpPr>
          <p:nvPr>
            <p:ph type="body" sz="quarter" idx="15" hasCustomPrompt="1"/>
          </p:nvPr>
        </p:nvSpPr>
        <p:spPr>
          <a:xfrm>
            <a:off x="1358151" y="1854654"/>
            <a:ext cx="9946922" cy="638175"/>
          </a:xfrm>
          <a:prstGeom prst="rect">
            <a:avLst/>
          </a:prstGeom>
        </p:spPr>
        <p:txBody>
          <a:bodyPr/>
          <a:lstStyle>
            <a:lvl1pPr marL="0" indent="0">
              <a:buNone/>
              <a:defRPr sz="1800">
                <a:solidFill>
                  <a:schemeClr val="tx1"/>
                </a:solidFill>
                <a:latin typeface="Arial" panose="020B0604020202020204" pitchFamily="34" charset="0"/>
                <a:cs typeface="Arial" panose="020B0604020202020204" pitchFamily="34" charset="0"/>
              </a:defRPr>
            </a:lvl1pPr>
          </a:lstStyle>
          <a:p>
            <a:pPr lvl="0"/>
            <a:r>
              <a:rPr lang="en-US"/>
              <a:t>Arial Regular 18pt – for standard body copy</a:t>
            </a:r>
          </a:p>
        </p:txBody>
      </p:sp>
      <p:sp>
        <p:nvSpPr>
          <p:cNvPr id="9" name="Text Placeholder 30">
            <a:extLst>
              <a:ext uri="{FF2B5EF4-FFF2-40B4-BE49-F238E27FC236}">
                <a16:creationId xmlns:a16="http://schemas.microsoft.com/office/drawing/2014/main" id="{933D2B98-C0D5-44B9-BA65-C2D43A290DC4}"/>
              </a:ext>
            </a:extLst>
          </p:cNvPr>
          <p:cNvSpPr>
            <a:spLocks noGrp="1"/>
          </p:cNvSpPr>
          <p:nvPr>
            <p:ph type="body" sz="quarter" idx="16" hasCustomPrompt="1"/>
          </p:nvPr>
        </p:nvSpPr>
        <p:spPr>
          <a:xfrm>
            <a:off x="1357572" y="2531800"/>
            <a:ext cx="9946920" cy="278331"/>
          </a:xfrm>
          <a:prstGeom prst="rect">
            <a:avLst/>
          </a:prstGeom>
        </p:spPr>
        <p:txBody>
          <a:bodyPr/>
          <a:lstStyle>
            <a:lvl1pPr marL="0" indent="0">
              <a:buNone/>
              <a:defRPr sz="2000" b="1">
                <a:solidFill>
                  <a:srgbClr val="EF4B25"/>
                </a:solidFill>
                <a:latin typeface="Arial" panose="020B0604020202020204" pitchFamily="34" charset="0"/>
                <a:cs typeface="Arial" panose="020B0604020202020204" pitchFamily="34" charset="0"/>
              </a:defRPr>
            </a:lvl1pPr>
          </a:lstStyle>
          <a:p>
            <a:pPr lvl="0"/>
            <a:r>
              <a:rPr lang="en-US"/>
              <a:t>Subtitle goes here</a:t>
            </a:r>
          </a:p>
        </p:txBody>
      </p:sp>
      <p:sp>
        <p:nvSpPr>
          <p:cNvPr id="10" name="Text Placeholder 32">
            <a:extLst>
              <a:ext uri="{FF2B5EF4-FFF2-40B4-BE49-F238E27FC236}">
                <a16:creationId xmlns:a16="http://schemas.microsoft.com/office/drawing/2014/main" id="{3252C3B8-DB2D-4A06-BBBA-4B36F175F78E}"/>
              </a:ext>
            </a:extLst>
          </p:cNvPr>
          <p:cNvSpPr>
            <a:spLocks noGrp="1"/>
          </p:cNvSpPr>
          <p:nvPr>
            <p:ph type="body" sz="quarter" idx="17" hasCustomPrompt="1"/>
          </p:nvPr>
        </p:nvSpPr>
        <p:spPr>
          <a:xfrm>
            <a:off x="1357573" y="2835897"/>
            <a:ext cx="9946922" cy="638175"/>
          </a:xfrm>
          <a:prstGeom prst="rect">
            <a:avLst/>
          </a:prstGeom>
        </p:spPr>
        <p:txBody>
          <a:bodyPr/>
          <a:lstStyle>
            <a:lvl1pPr marL="0" indent="0">
              <a:buNone/>
              <a:defRPr sz="1800">
                <a:solidFill>
                  <a:schemeClr val="tx1"/>
                </a:solidFill>
                <a:latin typeface="Arial" panose="020B0604020202020204" pitchFamily="34" charset="0"/>
                <a:cs typeface="Arial" panose="020B0604020202020204" pitchFamily="34" charset="0"/>
              </a:defRPr>
            </a:lvl1pPr>
          </a:lstStyle>
          <a:p>
            <a:pPr lvl="0"/>
            <a:r>
              <a:rPr lang="en-US"/>
              <a:t>Arial Regular 18pt – for standard body copy</a:t>
            </a:r>
          </a:p>
        </p:txBody>
      </p:sp>
      <p:sp>
        <p:nvSpPr>
          <p:cNvPr id="11" name="Text Placeholder 30">
            <a:extLst>
              <a:ext uri="{FF2B5EF4-FFF2-40B4-BE49-F238E27FC236}">
                <a16:creationId xmlns:a16="http://schemas.microsoft.com/office/drawing/2014/main" id="{6AC3A3AC-08C8-4ADE-9F21-470128FBC674}"/>
              </a:ext>
            </a:extLst>
          </p:cNvPr>
          <p:cNvSpPr>
            <a:spLocks noGrp="1"/>
          </p:cNvSpPr>
          <p:nvPr>
            <p:ph type="body" sz="quarter" idx="18" hasCustomPrompt="1"/>
          </p:nvPr>
        </p:nvSpPr>
        <p:spPr>
          <a:xfrm>
            <a:off x="1358150" y="3534478"/>
            <a:ext cx="9946920" cy="278331"/>
          </a:xfrm>
          <a:prstGeom prst="rect">
            <a:avLst/>
          </a:prstGeom>
        </p:spPr>
        <p:txBody>
          <a:bodyPr/>
          <a:lstStyle>
            <a:lvl1pPr marL="0" indent="0">
              <a:buNone/>
              <a:defRPr sz="2000" b="1">
                <a:solidFill>
                  <a:srgbClr val="EF4B25"/>
                </a:solidFill>
                <a:latin typeface="Arial" panose="020B0604020202020204" pitchFamily="34" charset="0"/>
                <a:cs typeface="Arial" panose="020B0604020202020204" pitchFamily="34" charset="0"/>
              </a:defRPr>
            </a:lvl1pPr>
          </a:lstStyle>
          <a:p>
            <a:pPr lvl="0"/>
            <a:r>
              <a:rPr lang="en-US"/>
              <a:t>Subtitle goes here</a:t>
            </a:r>
          </a:p>
        </p:txBody>
      </p:sp>
      <p:sp>
        <p:nvSpPr>
          <p:cNvPr id="12" name="Text Placeholder 32">
            <a:extLst>
              <a:ext uri="{FF2B5EF4-FFF2-40B4-BE49-F238E27FC236}">
                <a16:creationId xmlns:a16="http://schemas.microsoft.com/office/drawing/2014/main" id="{D23A9DDB-61E4-4FE8-8B0A-16D13E1C7142}"/>
              </a:ext>
            </a:extLst>
          </p:cNvPr>
          <p:cNvSpPr>
            <a:spLocks noGrp="1"/>
          </p:cNvSpPr>
          <p:nvPr>
            <p:ph type="body" sz="quarter" idx="19" hasCustomPrompt="1"/>
          </p:nvPr>
        </p:nvSpPr>
        <p:spPr>
          <a:xfrm>
            <a:off x="1358151" y="3838575"/>
            <a:ext cx="9946922" cy="638175"/>
          </a:xfrm>
          <a:prstGeom prst="rect">
            <a:avLst/>
          </a:prstGeom>
        </p:spPr>
        <p:txBody>
          <a:bodyPr/>
          <a:lstStyle>
            <a:lvl1pPr marL="0" indent="0">
              <a:buNone/>
              <a:defRPr sz="1800">
                <a:solidFill>
                  <a:schemeClr val="tx1"/>
                </a:solidFill>
                <a:latin typeface="Arial" panose="020B0604020202020204" pitchFamily="34" charset="0"/>
                <a:cs typeface="Arial" panose="020B0604020202020204" pitchFamily="34" charset="0"/>
              </a:defRPr>
            </a:lvl1pPr>
          </a:lstStyle>
          <a:p>
            <a:pPr lvl="0"/>
            <a:r>
              <a:rPr lang="en-US"/>
              <a:t>Arial Regular 18pt – for standard body copy</a:t>
            </a:r>
          </a:p>
        </p:txBody>
      </p:sp>
      <p:sp>
        <p:nvSpPr>
          <p:cNvPr id="3" name="Slide Number Placeholder 2">
            <a:extLst>
              <a:ext uri="{FF2B5EF4-FFF2-40B4-BE49-F238E27FC236}">
                <a16:creationId xmlns:a16="http://schemas.microsoft.com/office/drawing/2014/main" id="{C29403E5-9CFA-4460-BABE-28A2A446DD1A}"/>
              </a:ext>
            </a:extLst>
          </p:cNvPr>
          <p:cNvSpPr>
            <a:spLocks noGrp="1"/>
          </p:cNvSpPr>
          <p:nvPr>
            <p:ph type="sldNum" sz="quarter" idx="20"/>
          </p:nvPr>
        </p:nvSpPr>
        <p:spPr/>
        <p:txBody>
          <a:bodyPr/>
          <a:lstStyle/>
          <a:p>
            <a:fld id="{4179449E-6FBB-2343-B3AE-D1EFA46A6E77}" type="slidenum">
              <a:rPr lang="en-US" smtClean="0"/>
              <a:pPr/>
              <a:t>‹#›</a:t>
            </a:fld>
            <a:endParaRPr lang="en-US"/>
          </a:p>
        </p:txBody>
      </p:sp>
    </p:spTree>
    <p:extLst>
      <p:ext uri="{BB962C8B-B14F-4D97-AF65-F5344CB8AC3E}">
        <p14:creationId xmlns:p14="http://schemas.microsoft.com/office/powerpoint/2010/main" val="5030733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24_Custom Layout">
    <p:spTree>
      <p:nvGrpSpPr>
        <p:cNvPr id="1" name=""/>
        <p:cNvGrpSpPr/>
        <p:nvPr/>
      </p:nvGrpSpPr>
      <p:grpSpPr>
        <a:xfrm>
          <a:off x="0" y="0"/>
          <a:ext cx="0" cy="0"/>
          <a:chOff x="0" y="0"/>
          <a:chExt cx="0" cy="0"/>
        </a:xfrm>
      </p:grpSpPr>
      <p:pic>
        <p:nvPicPr>
          <p:cNvPr id="15" name="Picture Placeholder 2">
            <a:extLst>
              <a:ext uri="{FF2B5EF4-FFF2-40B4-BE49-F238E27FC236}">
                <a16:creationId xmlns:a16="http://schemas.microsoft.com/office/drawing/2014/main" id="{2FE80F4C-A791-4F2A-9DE9-9547CADD3885}"/>
              </a:ext>
            </a:extLst>
          </p:cNvPr>
          <p:cNvPicPr>
            <a:picLocks noChangeAspect="1"/>
          </p:cNvPicPr>
          <p:nvPr userDrawn="1"/>
        </p:nvPicPr>
        <p:blipFill>
          <a:blip r:embed="rId2" cstate="email">
            <a:alphaModFix amt="20000"/>
            <a:extLst>
              <a:ext uri="{28A0092B-C50C-407E-A947-70E740481C1C}">
                <a14:useLocalDpi xmlns:a14="http://schemas.microsoft.com/office/drawing/2010/main"/>
              </a:ext>
            </a:extLst>
          </a:blip>
          <a:srcRect/>
          <a:stretch>
            <a:fillRect/>
          </a:stretch>
        </p:blipFill>
        <p:spPr>
          <a:xfrm>
            <a:off x="-12481" y="0"/>
            <a:ext cx="12226607" cy="6858000"/>
          </a:xfrm>
          <a:prstGeom prst="rect">
            <a:avLst/>
          </a:prstGeom>
        </p:spPr>
      </p:pic>
      <p:sp>
        <p:nvSpPr>
          <p:cNvPr id="18" name="Slide Number Placeholder 17">
            <a:extLst>
              <a:ext uri="{FF2B5EF4-FFF2-40B4-BE49-F238E27FC236}">
                <a16:creationId xmlns:a16="http://schemas.microsoft.com/office/drawing/2014/main" id="{CE15DB58-E246-4579-83F0-D8D0A6729F30}"/>
              </a:ext>
            </a:extLst>
          </p:cNvPr>
          <p:cNvSpPr>
            <a:spLocks noGrp="1"/>
          </p:cNvSpPr>
          <p:nvPr>
            <p:ph type="sldNum" sz="quarter" idx="10"/>
          </p:nvPr>
        </p:nvSpPr>
        <p:spPr/>
        <p:txBody>
          <a:bodyPr/>
          <a:lstStyle/>
          <a:p>
            <a:fld id="{4179449E-6FBB-2343-B3AE-D1EFA46A6E77}" type="slidenum">
              <a:rPr lang="en-US" smtClean="0"/>
              <a:pPr/>
              <a:t>‹#›</a:t>
            </a:fld>
            <a:endParaRPr lang="en-US"/>
          </a:p>
        </p:txBody>
      </p:sp>
      <p:sp>
        <p:nvSpPr>
          <p:cNvPr id="14" name="Rounded Rectangle 7">
            <a:extLst>
              <a:ext uri="{FF2B5EF4-FFF2-40B4-BE49-F238E27FC236}">
                <a16:creationId xmlns:a16="http://schemas.microsoft.com/office/drawing/2014/main" id="{2E00A892-E3BB-4BE0-82F5-82504612496F}"/>
              </a:ext>
            </a:extLst>
          </p:cNvPr>
          <p:cNvSpPr/>
          <p:nvPr userDrawn="1"/>
        </p:nvSpPr>
        <p:spPr>
          <a:xfrm>
            <a:off x="1" y="5286626"/>
            <a:ext cx="12192000" cy="1571373"/>
          </a:xfrm>
          <a:prstGeom prst="rect">
            <a:avLst/>
          </a:prstGeom>
          <a:solidFill>
            <a:srgbClr val="036A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ckwell" panose="02060603020205020403" pitchFamily="18" charset="0"/>
            </a:endParaRPr>
          </a:p>
        </p:txBody>
      </p:sp>
      <p:sp>
        <p:nvSpPr>
          <p:cNvPr id="16" name="TextBox 15">
            <a:extLst>
              <a:ext uri="{FF2B5EF4-FFF2-40B4-BE49-F238E27FC236}">
                <a16:creationId xmlns:a16="http://schemas.microsoft.com/office/drawing/2014/main" id="{EBCEFFB6-30FE-4CBD-AA28-34BFDC20E26B}"/>
              </a:ext>
            </a:extLst>
          </p:cNvPr>
          <p:cNvSpPr txBox="1"/>
          <p:nvPr userDrawn="1"/>
        </p:nvSpPr>
        <p:spPr>
          <a:xfrm>
            <a:off x="26203" y="6376259"/>
            <a:ext cx="5335449" cy="430887"/>
          </a:xfrm>
          <a:prstGeom prst="rect">
            <a:avLst/>
          </a:prstGeom>
          <a:noFill/>
        </p:spPr>
        <p:txBody>
          <a:bodyPr wrap="square" rtlCol="0">
            <a:spAutoFit/>
          </a:bodyPr>
          <a:lstStyle/>
          <a:p>
            <a:pPr lvl="0"/>
            <a:r>
              <a:rPr lang="en-US" sz="1100">
                <a:solidFill>
                  <a:schemeClr val="bg1"/>
                </a:solidFill>
                <a:latin typeface="Arial" panose="020B0604020202020204" pitchFamily="34" charset="0"/>
                <a:cs typeface="Arial" panose="020B0604020202020204" pitchFamily="34" charset="0"/>
              </a:rPr>
              <a:t>Food and Nutrition Division</a:t>
            </a:r>
          </a:p>
          <a:p>
            <a:pPr lvl="0"/>
            <a:r>
              <a:rPr lang="en-US" sz="1100">
                <a:solidFill>
                  <a:schemeClr val="bg1"/>
                </a:solidFill>
                <a:latin typeface="Arial" panose="020B0604020202020204" pitchFamily="34" charset="0"/>
                <a:cs typeface="Arial" panose="020B0604020202020204" pitchFamily="34" charset="0"/>
              </a:rPr>
              <a:t>Food Distribution Program</a:t>
            </a:r>
          </a:p>
        </p:txBody>
      </p:sp>
      <p:sp>
        <p:nvSpPr>
          <p:cNvPr id="19" name="TextBox 18">
            <a:extLst>
              <a:ext uri="{FF2B5EF4-FFF2-40B4-BE49-F238E27FC236}">
                <a16:creationId xmlns:a16="http://schemas.microsoft.com/office/drawing/2014/main" id="{822A0D84-3BAC-4C8E-B095-EDAC63A72973}"/>
              </a:ext>
            </a:extLst>
          </p:cNvPr>
          <p:cNvSpPr txBox="1"/>
          <p:nvPr userDrawn="1"/>
        </p:nvSpPr>
        <p:spPr>
          <a:xfrm>
            <a:off x="2167128" y="6368762"/>
            <a:ext cx="7790688" cy="430887"/>
          </a:xfrm>
          <a:prstGeom prst="rect">
            <a:avLst/>
          </a:prstGeom>
          <a:noFill/>
          <a:effectLst/>
        </p:spPr>
        <p:txBody>
          <a:bodyPr wrap="square" rtlCol="0">
            <a:spAutoFit/>
          </a:bodyPr>
          <a:lstStyle/>
          <a:p>
            <a:pPr algn="ctr"/>
            <a:r>
              <a:rPr lang="en-US" sz="1100">
                <a:solidFill>
                  <a:schemeClr val="bg1"/>
                </a:solidFill>
                <a:latin typeface="Arial" panose="020B0604020202020204" pitchFamily="34" charset="0"/>
                <a:cs typeface="Arial" panose="020B0604020202020204" pitchFamily="34" charset="0"/>
              </a:rPr>
              <a:t>This product was funded by USDA. </a:t>
            </a:r>
          </a:p>
          <a:p>
            <a:pPr algn="ctr"/>
            <a:r>
              <a:rPr lang="en-US" sz="1100">
                <a:solidFill>
                  <a:schemeClr val="bg1"/>
                </a:solidFill>
                <a:latin typeface="Arial" panose="020B0604020202020204" pitchFamily="34" charset="0"/>
                <a:cs typeface="Arial" panose="020B0604020202020204" pitchFamily="34" charset="0"/>
              </a:rPr>
              <a:t>This institution is an equal opportunity provider.</a:t>
            </a:r>
            <a:endParaRPr lang="en-US" sz="1200">
              <a:solidFill>
                <a:schemeClr val="bg1"/>
              </a:solidFill>
              <a:latin typeface="Arial" panose="020B0604020202020204" pitchFamily="34" charset="0"/>
              <a:cs typeface="Arial" panose="020B0604020202020204" pitchFamily="34" charset="0"/>
            </a:endParaRPr>
          </a:p>
        </p:txBody>
      </p:sp>
      <p:sp>
        <p:nvSpPr>
          <p:cNvPr id="20" name="Date Placeholder 3">
            <a:extLst>
              <a:ext uri="{FF2B5EF4-FFF2-40B4-BE49-F238E27FC236}">
                <a16:creationId xmlns:a16="http://schemas.microsoft.com/office/drawing/2014/main" id="{C5DB78E9-DA0B-4B5E-9049-9A505C4B0758}"/>
              </a:ext>
            </a:extLst>
          </p:cNvPr>
          <p:cNvSpPr>
            <a:spLocks noGrp="1"/>
          </p:cNvSpPr>
          <p:nvPr>
            <p:ph type="dt" sz="half" idx="2"/>
          </p:nvPr>
        </p:nvSpPr>
        <p:spPr>
          <a:xfrm>
            <a:off x="10258010" y="6353842"/>
            <a:ext cx="1841582" cy="446264"/>
          </a:xfrm>
          <a:prstGeom prst="rect">
            <a:avLst/>
          </a:prstGeom>
        </p:spPr>
        <p:txBody>
          <a:bodyPr vert="horz" lIns="91440" tIns="45720" rIns="91440" bIns="45720" rtlCol="0" anchor="ctr"/>
          <a:lstStyle>
            <a:lvl1pPr algn="r">
              <a:defRPr lang="en-US" sz="1100" kern="1200" dirty="0">
                <a:solidFill>
                  <a:schemeClr val="bg1"/>
                </a:solidFill>
                <a:latin typeface="Arial" panose="020B0604020202020204" pitchFamily="34" charset="0"/>
                <a:ea typeface="+mn-ea"/>
                <a:cs typeface="Arial" panose="020B0604020202020204" pitchFamily="34" charset="0"/>
              </a:defRPr>
            </a:lvl1pPr>
          </a:lstStyle>
          <a:p>
            <a:r>
              <a:rPr lang="en-US"/>
              <a:t>Updated </a:t>
            </a:r>
            <a:fld id="{85674842-E8B5-492C-B282-BEF7197A003C}" type="datetime1">
              <a:rPr lang="en-US" smtClean="0"/>
              <a:t>2/12/2025</a:t>
            </a:fld>
            <a:endParaRPr lang="en-US"/>
          </a:p>
          <a:p>
            <a:r>
              <a:rPr lang="en-US"/>
              <a:t>www.SquareMeals.org</a:t>
            </a:r>
          </a:p>
        </p:txBody>
      </p:sp>
      <p:sp>
        <p:nvSpPr>
          <p:cNvPr id="21" name="TextBox 20">
            <a:extLst>
              <a:ext uri="{FF2B5EF4-FFF2-40B4-BE49-F238E27FC236}">
                <a16:creationId xmlns:a16="http://schemas.microsoft.com/office/drawing/2014/main" id="{253D2272-8DCA-4F88-966F-F26C484A9C1E}"/>
              </a:ext>
            </a:extLst>
          </p:cNvPr>
          <p:cNvSpPr txBox="1"/>
          <p:nvPr userDrawn="1"/>
        </p:nvSpPr>
        <p:spPr>
          <a:xfrm>
            <a:off x="1" y="5994274"/>
            <a:ext cx="12192001" cy="430887"/>
          </a:xfrm>
          <a:prstGeom prst="rect">
            <a:avLst/>
          </a:prstGeom>
          <a:noFill/>
          <a:effectLst/>
        </p:spPr>
        <p:txBody>
          <a:bodyPr wrap="square" rtlCol="0">
            <a:spAutoFit/>
          </a:bodyPr>
          <a:lstStyle>
            <a:defPPr>
              <a:defRPr lang="en-US"/>
            </a:defPPr>
            <a:lvl1pPr algn="ctr">
              <a:defRPr sz="1200">
                <a:solidFill>
                  <a:schemeClr val="bg1"/>
                </a:solidFill>
                <a:latin typeface="Arial" panose="020B0604020202020204" pitchFamily="34" charset="0"/>
                <a:cs typeface="Arial" panose="020B0604020202020204" pitchFamily="34" charset="0"/>
              </a:defRPr>
            </a:lvl1pPr>
          </a:lstStyle>
          <a:p>
            <a:pPr lvl="0"/>
            <a:r>
              <a:rPr lang="en-US" sz="1100"/>
              <a:t>Fraud Hotline: 1-866-5-FRAUD-4 or 1-866-537-2834 | P.O. Box 12847 | Austin, TX 78711</a:t>
            </a:r>
          </a:p>
          <a:p>
            <a:pPr lvl="0"/>
            <a:r>
              <a:rPr lang="en-US" sz="1100"/>
              <a:t>Toll Free: (877) TEX-MEAL | For the hearing impaired: (800) 735-2989 (TTY)</a:t>
            </a:r>
          </a:p>
        </p:txBody>
      </p:sp>
      <p:pic>
        <p:nvPicPr>
          <p:cNvPr id="25" name="Picture 24" descr="The Texas Department of Agriculture's Food and Nutrition Division logo. Called SquareMeals logo. Has a red school lunch tray icon with a green leaf that makes it look like an apple. The word Square is written horizontally at the bottom of the tray and the work Meals is written, vertically on the right side of the tray.">
            <a:extLst>
              <a:ext uri="{FF2B5EF4-FFF2-40B4-BE49-F238E27FC236}">
                <a16:creationId xmlns:a16="http://schemas.microsoft.com/office/drawing/2014/main" id="{70DFB41C-511D-416D-BDC8-08DBF7913D6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2726" y="5574712"/>
            <a:ext cx="1263238" cy="976139"/>
          </a:xfrm>
          <a:prstGeom prst="rect">
            <a:avLst/>
          </a:prstGeom>
        </p:spPr>
      </p:pic>
      <p:pic>
        <p:nvPicPr>
          <p:cNvPr id="26" name="Picture 25" descr="Social Media Icons (4 total). Left to Right and Top to Bottom: Facebook, Instagram, Twitter and YouTube.">
            <a:extLst>
              <a:ext uri="{FF2B5EF4-FFF2-40B4-BE49-F238E27FC236}">
                <a16:creationId xmlns:a16="http://schemas.microsoft.com/office/drawing/2014/main" id="{91F000C6-684B-4673-845C-66BE84529DE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452067" y="5806515"/>
            <a:ext cx="540775" cy="525255"/>
          </a:xfrm>
          <a:prstGeom prst="rect">
            <a:avLst/>
          </a:prstGeom>
        </p:spPr>
      </p:pic>
      <p:pic>
        <p:nvPicPr>
          <p:cNvPr id="13" name="Picture 12">
            <a:extLst>
              <a:ext uri="{FF2B5EF4-FFF2-40B4-BE49-F238E27FC236}">
                <a16:creationId xmlns:a16="http://schemas.microsoft.com/office/drawing/2014/main" id="{9F58A134-A986-48F0-AE07-DC578DFD9A9F}"/>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4816450" y="5007550"/>
            <a:ext cx="2434808" cy="888734"/>
          </a:xfrm>
          <a:prstGeom prst="rect">
            <a:avLst/>
          </a:prstGeom>
        </p:spPr>
      </p:pic>
      <p:sp>
        <p:nvSpPr>
          <p:cNvPr id="17" name="TextBox 16">
            <a:extLst>
              <a:ext uri="{FF2B5EF4-FFF2-40B4-BE49-F238E27FC236}">
                <a16:creationId xmlns:a16="http://schemas.microsoft.com/office/drawing/2014/main" id="{8E65F6D8-7C97-AFAE-F88F-42555B909277}"/>
              </a:ext>
            </a:extLst>
          </p:cNvPr>
          <p:cNvSpPr txBox="1"/>
          <p:nvPr userDrawn="1"/>
        </p:nvSpPr>
        <p:spPr>
          <a:xfrm>
            <a:off x="319509" y="267391"/>
            <a:ext cx="11082010" cy="4932376"/>
          </a:xfrm>
          <a:prstGeom prst="rect">
            <a:avLst/>
          </a:prstGeom>
          <a:noFill/>
        </p:spPr>
        <p:txBody>
          <a:bodyPr wrap="square" rtlCol="0" anchor="ctr">
            <a:spAutoFit/>
          </a:bodyPr>
          <a:lstStyle/>
          <a:p>
            <a:pPr marL="0" marR="0"/>
            <a:r>
              <a:rPr lang="en-US" sz="1200">
                <a:solidFill>
                  <a:srgbClr val="1B1B1B"/>
                </a:solidFill>
                <a:effectLst/>
                <a:latin typeface="Calibri" panose="020F0502020204030204" pitchFamily="34" charset="0"/>
                <a:ea typeface="Times New Roman" panose="02020603050405020304" pitchFamily="18" charset="0"/>
              </a:rPr>
              <a:t>In accordance with federal civil rights law and U.S. Department of Agriculture (USDA) civil rights regulations and policies, this institution is prohibited from discriminating on the basis of race, color, national origin, sex (including gender identity and sexual orientation), disability, age, or reprisal or retaliation for prior civil rights activity.</a:t>
            </a:r>
          </a:p>
          <a:p>
            <a:pPr marL="0" marR="0"/>
            <a:endParaRPr lang="en-US" sz="1200">
              <a:effectLst/>
              <a:latin typeface="Times New Roman" panose="02020603050405020304" pitchFamily="18" charset="0"/>
              <a:ea typeface="Times New Roman" panose="02020603050405020304" pitchFamily="18" charset="0"/>
            </a:endParaRPr>
          </a:p>
          <a:p>
            <a:pPr marL="0" marR="0"/>
            <a:r>
              <a:rPr lang="en-US" sz="1200">
                <a:solidFill>
                  <a:srgbClr val="1B1B1B"/>
                </a:solidFill>
                <a:effectLst/>
                <a:latin typeface="Calibri" panose="020F0502020204030204" pitchFamily="34" charset="0"/>
                <a:ea typeface="Times New Roman" panose="02020603050405020304" pitchFamily="18" charset="0"/>
              </a:rPr>
              <a:t>Program information may be made available in languages other than English. Persons with disabilities who require alternative means of communication to obtain program information (e.g., Braille, large print, audiotape, American Sign Language), should contact the responsible state or local agency that administers the program or USDA’s TARGET Center at (202) 720-2600 (voice and TTY) or contact USDA through the Federal Relay Service at (800) 877-8339.</a:t>
            </a:r>
          </a:p>
          <a:p>
            <a:pPr marL="0" marR="0"/>
            <a:endParaRPr lang="en-US" sz="1200">
              <a:effectLst/>
              <a:latin typeface="Times New Roman" panose="02020603050405020304" pitchFamily="18" charset="0"/>
              <a:ea typeface="Times New Roman" panose="02020603050405020304" pitchFamily="18" charset="0"/>
            </a:endParaRPr>
          </a:p>
          <a:p>
            <a:pPr marL="0" marR="0"/>
            <a:r>
              <a:rPr lang="en-US" sz="1200">
                <a:solidFill>
                  <a:srgbClr val="1B1B1B"/>
                </a:solidFill>
                <a:effectLst/>
                <a:latin typeface="Calibri" panose="020F0502020204030204" pitchFamily="34" charset="0"/>
                <a:ea typeface="Times New Roman" panose="02020603050405020304" pitchFamily="18" charset="0"/>
              </a:rPr>
              <a:t>To file a program discrimination complaint, a Complainant should complete a Form AD-3027, USDA Program Discrimination Complaint Form which can be obtained online at: </a:t>
            </a:r>
            <a:r>
              <a:rPr lang="en-US" sz="1200" u="sng">
                <a:solidFill>
                  <a:srgbClr val="0070C0"/>
                </a:solidFill>
                <a:effectLst/>
                <a:latin typeface="Calibri" panose="020F0502020204030204" pitchFamily="34" charset="0"/>
                <a:ea typeface="Times New Roman" panose="02020603050405020304" pitchFamily="18" charset="0"/>
                <a:hlinkClick r:id="rId6">
                  <a:extLst>
                    <a:ext uri="{A12FA001-AC4F-418D-AE19-62706E023703}">
                      <ahyp:hlinkClr xmlns:ahyp="http://schemas.microsoft.com/office/drawing/2018/hyperlinkcolor" val="tx"/>
                    </a:ext>
                  </a:extLst>
                </a:hlinkClick>
              </a:rPr>
              <a:t>https://www.usda.gov/sites/default/files/documents/USDA-OASCR%20P-Complaint-Form-0508-0002-508-11-28-17Fax2Mail.pdf</a:t>
            </a:r>
            <a:r>
              <a:rPr lang="en-US" sz="1200">
                <a:solidFill>
                  <a:srgbClr val="1B1B1B"/>
                </a:solidFill>
                <a:effectLst/>
                <a:latin typeface="Calibri" panose="020F0502020204030204" pitchFamily="34" charset="0"/>
                <a:ea typeface="Times New Roman" panose="02020603050405020304" pitchFamily="18" charset="0"/>
              </a:rPr>
              <a:t>, from any USDA office, by calling (866) 632-9992, or by writing a letter addressed to USDA. The letter must contain the complainant’s name, address, telephone number, and a written description of the alleged discriminatory action in sufficient detail to inform the Assistant Secretary for Civil Rights (ASCR) about the nature and date of an alleged civil rights violation. The completed AD-3027 form or letter must be submitted to USDA by:</a:t>
            </a:r>
          </a:p>
          <a:p>
            <a:pPr marL="0" marR="0"/>
            <a:endParaRPr lang="en-US" sz="1200">
              <a:effectLst/>
              <a:latin typeface="Times New Roman" panose="02020603050405020304" pitchFamily="18" charset="0"/>
              <a:ea typeface="Times New Roman" panose="02020603050405020304" pitchFamily="18" charset="0"/>
            </a:endParaRPr>
          </a:p>
          <a:p>
            <a:pPr marL="342900" marR="0" lvl="0" indent="-342900">
              <a:lnSpc>
                <a:spcPct val="114000"/>
              </a:lnSpc>
              <a:spcBef>
                <a:spcPts val="0"/>
              </a:spcBef>
              <a:spcAft>
                <a:spcPts val="900"/>
              </a:spcAft>
              <a:buFont typeface="+mj-lt"/>
              <a:buAutoNum type="arabicPeriod"/>
              <a:tabLst>
                <a:tab pos="457200" algn="l"/>
              </a:tabLst>
            </a:pPr>
            <a:r>
              <a:rPr lang="en-US" sz="1200" b="1">
                <a:solidFill>
                  <a:srgbClr val="1B1B1B"/>
                </a:solidFill>
                <a:effectLst/>
                <a:latin typeface="Calibri" panose="020F0502020204030204" pitchFamily="34" charset="0"/>
                <a:ea typeface="Calibri" panose="020F0502020204030204" pitchFamily="34" charset="0"/>
                <a:cs typeface="Arial" panose="020B0604020202020204" pitchFamily="34" charset="0"/>
              </a:rPr>
              <a:t>mail:</a:t>
            </a:r>
            <a:b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br>
            <a: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t>U.S. Department of Agriculture</a:t>
            </a:r>
            <a:b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br>
            <a: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t>Office of the Assistant Secretary for Civil Rights</a:t>
            </a:r>
            <a:b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br>
            <a: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t>1400 Independence Avenue, SW</a:t>
            </a:r>
            <a:b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br>
            <a: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t>Washington, D.C. 20250-9410; or</a:t>
            </a:r>
            <a:endParaRPr lang="en-US" sz="1200">
              <a:solidFill>
                <a:srgbClr val="1B1B1B"/>
              </a:solidFill>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14000"/>
              </a:lnSpc>
              <a:spcBef>
                <a:spcPts val="0"/>
              </a:spcBef>
              <a:spcAft>
                <a:spcPts val="900"/>
              </a:spcAft>
              <a:buFont typeface="+mj-lt"/>
              <a:buAutoNum type="arabicPeriod"/>
              <a:tabLst>
                <a:tab pos="457200" algn="l"/>
              </a:tabLst>
            </a:pPr>
            <a:r>
              <a:rPr lang="en-US" sz="1200" b="1">
                <a:solidFill>
                  <a:srgbClr val="1B1B1B"/>
                </a:solidFill>
                <a:effectLst/>
                <a:latin typeface="Calibri" panose="020F0502020204030204" pitchFamily="34" charset="0"/>
                <a:ea typeface="Calibri" panose="020F0502020204030204" pitchFamily="34" charset="0"/>
                <a:cs typeface="Arial" panose="020B0604020202020204" pitchFamily="34" charset="0"/>
              </a:rPr>
              <a:t>fax:</a:t>
            </a:r>
            <a:b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br>
            <a: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t>(833) 256-1665 or (202) 690-7442; or</a:t>
            </a:r>
            <a:endParaRPr lang="en-US" sz="1200">
              <a:solidFill>
                <a:srgbClr val="1B1B1B"/>
              </a:solidFill>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14000"/>
              </a:lnSpc>
              <a:spcBef>
                <a:spcPts val="0"/>
              </a:spcBef>
              <a:spcAft>
                <a:spcPts val="900"/>
              </a:spcAft>
              <a:buFont typeface="+mj-lt"/>
              <a:buAutoNum type="arabicPeriod"/>
              <a:tabLst>
                <a:tab pos="457200" algn="l"/>
              </a:tabLst>
            </a:pPr>
            <a:r>
              <a:rPr lang="en-US" sz="1200" b="1">
                <a:solidFill>
                  <a:srgbClr val="1B1B1B"/>
                </a:solidFill>
                <a:effectLst/>
                <a:latin typeface="Calibri" panose="020F0502020204030204" pitchFamily="34" charset="0"/>
                <a:ea typeface="Calibri" panose="020F0502020204030204" pitchFamily="34" charset="0"/>
                <a:cs typeface="Arial" panose="020B0604020202020204" pitchFamily="34" charset="0"/>
              </a:rPr>
              <a:t>email:</a:t>
            </a:r>
            <a:b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br>
            <a:r>
              <a:rPr lang="en-US" sz="1200" u="sng">
                <a:solidFill>
                  <a:srgbClr val="0070C0"/>
                </a:solidFill>
                <a:effectLst/>
                <a:latin typeface="Calibri" panose="020F0502020204030204" pitchFamily="34" charset="0"/>
                <a:ea typeface="Calibri" panose="020F0502020204030204" pitchFamily="34" charset="0"/>
                <a:cs typeface="Calibri" panose="020F0502020204030204" pitchFamily="34" charset="0"/>
                <a:hlinkClick r:id="rId7">
                  <a:extLst>
                    <a:ext uri="{A12FA001-AC4F-418D-AE19-62706E023703}">
                      <ahyp:hlinkClr xmlns:ahyp="http://schemas.microsoft.com/office/drawing/2018/hyperlinkcolor" val="tx"/>
                    </a:ext>
                  </a:extLst>
                </a:hlinkClick>
              </a:rPr>
              <a:t>program.intake@usda.gov</a:t>
            </a:r>
            <a:endParaRPr lang="en-US" sz="1200" u="sng">
              <a:solidFill>
                <a:srgbClr val="0070C0"/>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nSpc>
                <a:spcPct val="114000"/>
              </a:lnSpc>
              <a:spcBef>
                <a:spcPts val="0"/>
              </a:spcBef>
              <a:spcAft>
                <a:spcPts val="900"/>
              </a:spcAft>
              <a:buFont typeface="+mj-lt"/>
              <a:buNone/>
              <a:tabLst>
                <a:tab pos="457200" algn="l"/>
              </a:tabLst>
            </a:pPr>
            <a:r>
              <a:rPr lang="en-US" sz="1200" kern="1200">
                <a:solidFill>
                  <a:srgbClr val="1B1B1B"/>
                </a:solidFill>
                <a:effectLst/>
                <a:latin typeface="Calibri" panose="020F0502020204030204" pitchFamily="34" charset="0"/>
                <a:cs typeface="Calibri" panose="020F0502020204030204" pitchFamily="34" charset="0"/>
              </a:rPr>
              <a:t>This institution is an equal opportunity provider.</a:t>
            </a:r>
            <a:endParaRPr lang="en-US" sz="1200">
              <a:solidFill>
                <a:srgbClr val="0070C0"/>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6733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4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29403E5-9CFA-4460-BABE-28A2A446DD1A}"/>
              </a:ext>
            </a:extLst>
          </p:cNvPr>
          <p:cNvSpPr>
            <a:spLocks noGrp="1"/>
          </p:cNvSpPr>
          <p:nvPr>
            <p:ph type="sldNum" sz="quarter" idx="20"/>
          </p:nvPr>
        </p:nvSpPr>
        <p:spPr/>
        <p:txBody>
          <a:bodyPr/>
          <a:lstStyle/>
          <a:p>
            <a:fld id="{4179449E-6FBB-2343-B3AE-D1EFA46A6E77}" type="slidenum">
              <a:rPr lang="en-US" smtClean="0"/>
              <a:pPr/>
              <a:t>‹#›</a:t>
            </a:fld>
            <a:endParaRPr lang="en-US"/>
          </a:p>
        </p:txBody>
      </p:sp>
    </p:spTree>
    <p:extLst>
      <p:ext uri="{BB962C8B-B14F-4D97-AF65-F5344CB8AC3E}">
        <p14:creationId xmlns:p14="http://schemas.microsoft.com/office/powerpoint/2010/main" val="39402557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52_Custom Layout">
    <p:spTree>
      <p:nvGrpSpPr>
        <p:cNvPr id="1" name=""/>
        <p:cNvGrpSpPr/>
        <p:nvPr/>
      </p:nvGrpSpPr>
      <p:grpSpPr>
        <a:xfrm>
          <a:off x="0" y="0"/>
          <a:ext cx="0" cy="0"/>
          <a:chOff x="0" y="0"/>
          <a:chExt cx="0" cy="0"/>
        </a:xfrm>
      </p:grpSpPr>
      <p:sp>
        <p:nvSpPr>
          <p:cNvPr id="22" name="Text Placeholder 32">
            <a:extLst>
              <a:ext uri="{FF2B5EF4-FFF2-40B4-BE49-F238E27FC236}">
                <a16:creationId xmlns:a16="http://schemas.microsoft.com/office/drawing/2014/main" id="{1422056E-AA47-4A18-8530-A58160F4EEB7}"/>
              </a:ext>
            </a:extLst>
          </p:cNvPr>
          <p:cNvSpPr>
            <a:spLocks noGrp="1"/>
          </p:cNvSpPr>
          <p:nvPr>
            <p:ph type="body" sz="quarter" idx="15" hasCustomPrompt="1"/>
          </p:nvPr>
        </p:nvSpPr>
        <p:spPr>
          <a:xfrm>
            <a:off x="4445122" y="4635168"/>
            <a:ext cx="4884409" cy="466545"/>
          </a:xfrm>
          <a:prstGeom prst="rect">
            <a:avLst/>
          </a:prstGeom>
        </p:spPr>
        <p:txBody>
          <a:bodyPr/>
          <a:lstStyle>
            <a:lvl1pPr marL="0" indent="0" algn="l">
              <a:buNone/>
              <a:defRPr sz="1800">
                <a:solidFill>
                  <a:schemeClr val="bg1"/>
                </a:solidFill>
                <a:latin typeface="Arial" panose="020B0604020202020204" pitchFamily="34" charset="0"/>
                <a:cs typeface="Arial" panose="020B0604020202020204" pitchFamily="34" charset="0"/>
              </a:defRPr>
            </a:lvl1pPr>
          </a:lstStyle>
          <a:p>
            <a:pPr lvl="0"/>
            <a:r>
              <a:rPr lang="en-US"/>
              <a:t>email@texasagriculture.gov</a:t>
            </a:r>
          </a:p>
        </p:txBody>
      </p:sp>
      <p:sp>
        <p:nvSpPr>
          <p:cNvPr id="23" name="Text Placeholder 32">
            <a:extLst>
              <a:ext uri="{FF2B5EF4-FFF2-40B4-BE49-F238E27FC236}">
                <a16:creationId xmlns:a16="http://schemas.microsoft.com/office/drawing/2014/main" id="{A6BEE151-EC98-44C0-82BE-78C0DFE5220B}"/>
              </a:ext>
            </a:extLst>
          </p:cNvPr>
          <p:cNvSpPr>
            <a:spLocks noGrp="1"/>
          </p:cNvSpPr>
          <p:nvPr>
            <p:ph type="body" sz="quarter" idx="16" hasCustomPrompt="1"/>
          </p:nvPr>
        </p:nvSpPr>
        <p:spPr>
          <a:xfrm>
            <a:off x="4659812" y="5696549"/>
            <a:ext cx="1705129" cy="394674"/>
          </a:xfrm>
          <a:prstGeom prst="rect">
            <a:avLst/>
          </a:prstGeom>
        </p:spPr>
        <p:txBody>
          <a:bodyPr/>
          <a:lstStyle>
            <a:lvl1pPr marL="0" indent="0" algn="l">
              <a:buNone/>
              <a:defRPr sz="1800">
                <a:solidFill>
                  <a:schemeClr val="bg1"/>
                </a:solidFill>
                <a:latin typeface="Arial" panose="020B0604020202020204" pitchFamily="34" charset="0"/>
                <a:cs typeface="Arial" panose="020B0604020202020204" pitchFamily="34" charset="0"/>
              </a:defRPr>
            </a:lvl1pPr>
          </a:lstStyle>
          <a:p>
            <a:pPr lvl="0"/>
            <a:r>
              <a:rPr lang="en-US"/>
              <a:t>123-456-7890</a:t>
            </a:r>
          </a:p>
        </p:txBody>
      </p:sp>
      <p:sp>
        <p:nvSpPr>
          <p:cNvPr id="24" name="Text Placeholder 32">
            <a:extLst>
              <a:ext uri="{FF2B5EF4-FFF2-40B4-BE49-F238E27FC236}">
                <a16:creationId xmlns:a16="http://schemas.microsoft.com/office/drawing/2014/main" id="{25EE5466-3CFB-4BC8-B19D-1E3BAB53F4D6}"/>
              </a:ext>
            </a:extLst>
          </p:cNvPr>
          <p:cNvSpPr>
            <a:spLocks noGrp="1"/>
          </p:cNvSpPr>
          <p:nvPr>
            <p:ph type="body" sz="quarter" idx="17" hasCustomPrompt="1"/>
          </p:nvPr>
        </p:nvSpPr>
        <p:spPr>
          <a:xfrm>
            <a:off x="3981997" y="2760149"/>
            <a:ext cx="5282254" cy="614364"/>
          </a:xfrm>
          <a:prstGeom prst="rect">
            <a:avLst/>
          </a:prstGeom>
        </p:spPr>
        <p:txBody>
          <a:bodyPr/>
          <a:lstStyle>
            <a:lvl1pPr marL="0" indent="0" algn="l">
              <a:buNone/>
              <a:defRPr sz="1800">
                <a:solidFill>
                  <a:schemeClr val="bg1"/>
                </a:solidFill>
                <a:latin typeface="Arial" panose="020B0604020202020204" pitchFamily="34" charset="0"/>
                <a:cs typeface="Arial" panose="020B0604020202020204" pitchFamily="34" charset="0"/>
              </a:defRPr>
            </a:lvl1pPr>
          </a:lstStyle>
          <a:p>
            <a:pPr lvl="0"/>
            <a:r>
              <a:rPr lang="en-US"/>
              <a:t>12354 Street Name City, State Zip Code</a:t>
            </a:r>
          </a:p>
        </p:txBody>
      </p:sp>
      <p:sp>
        <p:nvSpPr>
          <p:cNvPr id="25" name="Text Placeholder 32">
            <a:extLst>
              <a:ext uri="{FF2B5EF4-FFF2-40B4-BE49-F238E27FC236}">
                <a16:creationId xmlns:a16="http://schemas.microsoft.com/office/drawing/2014/main" id="{25201F35-CBA4-4C14-A9BD-BE63B85DB6E2}"/>
              </a:ext>
            </a:extLst>
          </p:cNvPr>
          <p:cNvSpPr>
            <a:spLocks noGrp="1"/>
          </p:cNvSpPr>
          <p:nvPr>
            <p:ph type="body" sz="quarter" idx="18" hasCustomPrompt="1"/>
          </p:nvPr>
        </p:nvSpPr>
        <p:spPr>
          <a:xfrm>
            <a:off x="4247638" y="3724191"/>
            <a:ext cx="2646221" cy="466545"/>
          </a:xfrm>
          <a:prstGeom prst="rect">
            <a:avLst/>
          </a:prstGeom>
        </p:spPr>
        <p:txBody>
          <a:bodyPr/>
          <a:lstStyle>
            <a:lvl1pPr marL="0" indent="0" algn="l">
              <a:buNone/>
              <a:defRPr sz="1800">
                <a:solidFill>
                  <a:schemeClr val="bg1"/>
                </a:solidFill>
                <a:latin typeface="Arial" panose="020B0604020202020204" pitchFamily="34" charset="0"/>
                <a:cs typeface="Arial" panose="020B0604020202020204" pitchFamily="34" charset="0"/>
              </a:defRPr>
            </a:lvl1pPr>
          </a:lstStyle>
          <a:p>
            <a:pPr lvl="0"/>
            <a:r>
              <a:rPr lang="en-US"/>
              <a:t>www.SquareMeals.org</a:t>
            </a:r>
          </a:p>
        </p:txBody>
      </p:sp>
      <p:sp>
        <p:nvSpPr>
          <p:cNvPr id="2" name="Slide Number Placeholder 1">
            <a:extLst>
              <a:ext uri="{FF2B5EF4-FFF2-40B4-BE49-F238E27FC236}">
                <a16:creationId xmlns:a16="http://schemas.microsoft.com/office/drawing/2014/main" id="{A505F1EA-7316-4BCA-8A92-A2140B80E914}"/>
              </a:ext>
            </a:extLst>
          </p:cNvPr>
          <p:cNvSpPr>
            <a:spLocks noGrp="1"/>
          </p:cNvSpPr>
          <p:nvPr>
            <p:ph type="sldNum" sz="quarter" idx="19"/>
          </p:nvPr>
        </p:nvSpPr>
        <p:spPr/>
        <p:txBody>
          <a:bodyPr/>
          <a:lstStyle/>
          <a:p>
            <a:fld id="{4179449E-6FBB-2343-B3AE-D1EFA46A6E77}" type="slidenum">
              <a:rPr lang="en-US" smtClean="0"/>
              <a:pPr/>
              <a:t>‹#›</a:t>
            </a:fld>
            <a:endParaRPr lang="en-US"/>
          </a:p>
        </p:txBody>
      </p:sp>
    </p:spTree>
    <p:extLst>
      <p:ext uri="{BB962C8B-B14F-4D97-AF65-F5344CB8AC3E}">
        <p14:creationId xmlns:p14="http://schemas.microsoft.com/office/powerpoint/2010/main" val="171428286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D7A3A3-AFE4-4ACE-AE35-4BB0C5838B5E}"/>
              </a:ext>
            </a:extLst>
          </p:cNvPr>
          <p:cNvSpPr>
            <a:spLocks noGrp="1"/>
          </p:cNvSpPr>
          <p:nvPr>
            <p:ph type="sldNum" sz="quarter" idx="10"/>
          </p:nvPr>
        </p:nvSpPr>
        <p:spPr/>
        <p:txBody>
          <a:bodyPr/>
          <a:lstStyle/>
          <a:p>
            <a:fld id="{4179449E-6FBB-2343-B3AE-D1EFA46A6E77}" type="slidenum">
              <a:rPr lang="en-US" smtClean="0"/>
              <a:pPr/>
              <a:t>‹#›</a:t>
            </a:fld>
            <a:endParaRPr lang="en-US"/>
          </a:p>
        </p:txBody>
      </p:sp>
    </p:spTree>
    <p:extLst>
      <p:ext uri="{BB962C8B-B14F-4D97-AF65-F5344CB8AC3E}">
        <p14:creationId xmlns:p14="http://schemas.microsoft.com/office/powerpoint/2010/main" val="215426628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5"/>
          <p:cNvSpPr>
            <a:spLocks noGrp="1"/>
          </p:cNvSpPr>
          <p:nvPr>
            <p:ph type="sldNum" sz="quarter" idx="4"/>
          </p:nvPr>
        </p:nvSpPr>
        <p:spPr bwMode="gray">
          <a:xfrm>
            <a:off x="11401519" y="0"/>
            <a:ext cx="539470" cy="591670"/>
          </a:xfrm>
          <a:prstGeom prst="rect">
            <a:avLst/>
          </a:prstGeom>
          <a:solidFill>
            <a:srgbClr val="721F5D"/>
          </a:solidFill>
          <a:effectLst>
            <a:outerShdw blurRad="63500" sx="102000" sy="102000" algn="ctr" rotWithShape="0">
              <a:prstClr val="black">
                <a:alpha val="40000"/>
              </a:prstClr>
            </a:outerShdw>
          </a:effectLst>
        </p:spPr>
        <p:txBody>
          <a:bodyPr vert="horz" lIns="91440" tIns="45720" rIns="91440" bIns="45720" rtlCol="0" anchor="b"/>
          <a:lstStyle>
            <a:lvl1pPr algn="ctr">
              <a:defRPr sz="1800" b="1" i="0">
                <a:solidFill>
                  <a:schemeClr val="bg1"/>
                </a:solidFill>
                <a:latin typeface="Arial" panose="020B0604020202020204" pitchFamily="34" charset="0"/>
                <a:cs typeface="Arial" panose="020B0604020202020204" pitchFamily="34" charset="0"/>
              </a:defRPr>
            </a:lvl1pPr>
          </a:lstStyle>
          <a:p>
            <a:fld id="{4179449E-6FBB-2343-B3AE-D1EFA46A6E77}" type="slidenum">
              <a:rPr lang="en-US" smtClean="0"/>
              <a:pPr/>
              <a:t>‹#›</a:t>
            </a:fld>
            <a:endParaRPr lang="en-US"/>
          </a:p>
        </p:txBody>
      </p:sp>
    </p:spTree>
    <p:extLst>
      <p:ext uri="{BB962C8B-B14F-4D97-AF65-F5344CB8AC3E}">
        <p14:creationId xmlns:p14="http://schemas.microsoft.com/office/powerpoint/2010/main" val="2195166028"/>
      </p:ext>
    </p:extLst>
  </p:cSld>
  <p:clrMap bg1="lt1" tx1="dk1" bg2="lt2" tx2="dk2" accent1="accent1" accent2="accent2" accent3="accent3" accent4="accent4" accent5="accent5" accent6="accent6" hlink="hlink" folHlink="folHlink"/>
  <p:sldLayoutIdLst>
    <p:sldLayoutId id="2147483649" r:id="rId1"/>
    <p:sldLayoutId id="2147483702" r:id="rId2"/>
    <p:sldLayoutId id="2147483650" r:id="rId3"/>
    <p:sldLayoutId id="2147483651" r:id="rId4"/>
    <p:sldLayoutId id="2147483652" r:id="rId5"/>
    <p:sldLayoutId id="2147483708" r:id="rId6"/>
    <p:sldLayoutId id="2147483668" r:id="rId7"/>
    <p:sldLayoutId id="2147483661" r:id="rId8"/>
    <p:sldLayoutId id="2147483653" r:id="rId9"/>
    <p:sldLayoutId id="2147483675" r:id="rId10"/>
    <p:sldLayoutId id="2147483748" r:id="rId11"/>
    <p:sldLayoutId id="2147483707" r:id="rId12"/>
    <p:sldLayoutId id="2147483654" r:id="rId13"/>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hyperlink" Target="mailto:CommodityOperations@texasagriculture.gov" TargetMode="External"/><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4">
            <a:extLst>
              <a:ext uri="{FF2B5EF4-FFF2-40B4-BE49-F238E27FC236}">
                <a16:creationId xmlns:a16="http://schemas.microsoft.com/office/drawing/2014/main" id="{187CBABA-93C0-47B5-A96A-47D4C6FEFB9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3810" t="9297" r="306" b="6324"/>
          <a:stretch/>
        </p:blipFill>
        <p:spPr>
          <a:xfrm flipH="1">
            <a:off x="251011" y="231006"/>
            <a:ext cx="11689978" cy="4858729"/>
          </a:xfrm>
          <a:prstGeom prst="rect">
            <a:avLst/>
          </a:prstGeom>
          <a:ln>
            <a:noFill/>
          </a:ln>
          <a:effectLst>
            <a:softEdge rad="112500"/>
          </a:effectLst>
        </p:spPr>
      </p:pic>
      <p:grpSp>
        <p:nvGrpSpPr>
          <p:cNvPr id="8" name="Group 7">
            <a:extLst>
              <a:ext uri="{FF2B5EF4-FFF2-40B4-BE49-F238E27FC236}">
                <a16:creationId xmlns:a16="http://schemas.microsoft.com/office/drawing/2014/main" id="{CC281F6F-ADDE-4435-A537-02AC681BCF9F}"/>
              </a:ext>
            </a:extLst>
          </p:cNvPr>
          <p:cNvGrpSpPr/>
          <p:nvPr/>
        </p:nvGrpSpPr>
        <p:grpSpPr>
          <a:xfrm flipH="1">
            <a:off x="650782" y="-51001"/>
            <a:ext cx="7299960" cy="6067970"/>
            <a:chOff x="2726704" y="685166"/>
            <a:chExt cx="6395692" cy="5574664"/>
          </a:xfrm>
        </p:grpSpPr>
        <p:sp>
          <p:nvSpPr>
            <p:cNvPr id="9" name="Freeform 114">
              <a:extLst>
                <a:ext uri="{FF2B5EF4-FFF2-40B4-BE49-F238E27FC236}">
                  <a16:creationId xmlns:a16="http://schemas.microsoft.com/office/drawing/2014/main" id="{CC99F9C1-10EB-489D-98E8-186862FCAB6D}"/>
                </a:ext>
              </a:extLst>
            </p:cNvPr>
            <p:cNvSpPr>
              <a:spLocks/>
            </p:cNvSpPr>
            <p:nvPr/>
          </p:nvSpPr>
          <p:spPr bwMode="auto">
            <a:xfrm>
              <a:off x="3197360" y="685166"/>
              <a:ext cx="5564198" cy="5574664"/>
            </a:xfrm>
            <a:custGeom>
              <a:avLst/>
              <a:gdLst>
                <a:gd name="T0" fmla="*/ 445 w 580"/>
                <a:gd name="T1" fmla="*/ 136 h 581"/>
                <a:gd name="T2" fmla="*/ 495 w 580"/>
                <a:gd name="T3" fmla="*/ 496 h 581"/>
                <a:gd name="T4" fmla="*/ 135 w 580"/>
                <a:gd name="T5" fmla="*/ 445 h 581"/>
                <a:gd name="T6" fmla="*/ 85 w 580"/>
                <a:gd name="T7" fmla="*/ 86 h 581"/>
                <a:gd name="T8" fmla="*/ 445 w 580"/>
                <a:gd name="T9" fmla="*/ 136 h 581"/>
              </a:gdLst>
              <a:ahLst/>
              <a:cxnLst>
                <a:cxn ang="0">
                  <a:pos x="T0" y="T1"/>
                </a:cxn>
                <a:cxn ang="0">
                  <a:pos x="T2" y="T3"/>
                </a:cxn>
                <a:cxn ang="0">
                  <a:pos x="T4" y="T5"/>
                </a:cxn>
                <a:cxn ang="0">
                  <a:pos x="T6" y="T7"/>
                </a:cxn>
                <a:cxn ang="0">
                  <a:pos x="T8" y="T9"/>
                </a:cxn>
              </a:cxnLst>
              <a:rect l="0" t="0" r="r" b="b"/>
              <a:pathLst>
                <a:path w="580" h="581">
                  <a:moveTo>
                    <a:pt x="445" y="136"/>
                  </a:moveTo>
                  <a:cubicBezTo>
                    <a:pt x="558" y="249"/>
                    <a:pt x="580" y="410"/>
                    <a:pt x="495" y="496"/>
                  </a:cubicBezTo>
                  <a:cubicBezTo>
                    <a:pt x="410" y="581"/>
                    <a:pt x="249" y="559"/>
                    <a:pt x="135" y="445"/>
                  </a:cubicBezTo>
                  <a:cubicBezTo>
                    <a:pt x="22" y="332"/>
                    <a:pt x="0" y="171"/>
                    <a:pt x="85" y="86"/>
                  </a:cubicBezTo>
                  <a:cubicBezTo>
                    <a:pt x="170" y="0"/>
                    <a:pt x="331" y="23"/>
                    <a:pt x="445" y="136"/>
                  </a:cubicBezTo>
                </a:path>
              </a:pathLst>
            </a:custGeom>
            <a:solidFill>
              <a:srgbClr val="EF4B25">
                <a:alpha val="70000"/>
              </a:srgb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10" name="Freeform 136">
              <a:extLst>
                <a:ext uri="{FF2B5EF4-FFF2-40B4-BE49-F238E27FC236}">
                  <a16:creationId xmlns:a16="http://schemas.microsoft.com/office/drawing/2014/main" id="{B2945056-CC4F-4E9D-AC5D-917E3230F2E8}"/>
                </a:ext>
              </a:extLst>
            </p:cNvPr>
            <p:cNvSpPr>
              <a:spLocks noEditPoints="1"/>
            </p:cNvSpPr>
            <p:nvPr/>
          </p:nvSpPr>
          <p:spPr bwMode="auto">
            <a:xfrm>
              <a:off x="3704620" y="778089"/>
              <a:ext cx="3854150" cy="2923301"/>
            </a:xfrm>
            <a:custGeom>
              <a:avLst/>
              <a:gdLst>
                <a:gd name="T0" fmla="*/ 402 w 402"/>
                <a:gd name="T1" fmla="*/ 97 h 305"/>
                <a:gd name="T2" fmla="*/ 401 w 402"/>
                <a:gd name="T3" fmla="*/ 97 h 305"/>
                <a:gd name="T4" fmla="*/ 401 w 402"/>
                <a:gd name="T5" fmla="*/ 97 h 305"/>
                <a:gd name="T6" fmla="*/ 400 w 402"/>
                <a:gd name="T7" fmla="*/ 96 h 305"/>
                <a:gd name="T8" fmla="*/ 400 w 402"/>
                <a:gd name="T9" fmla="*/ 96 h 305"/>
                <a:gd name="T10" fmla="*/ 400 w 402"/>
                <a:gd name="T11" fmla="*/ 96 h 305"/>
                <a:gd name="T12" fmla="*/ 400 w 402"/>
                <a:gd name="T13" fmla="*/ 95 h 305"/>
                <a:gd name="T14" fmla="*/ 399 w 402"/>
                <a:gd name="T15" fmla="*/ 95 h 305"/>
                <a:gd name="T16" fmla="*/ 399 w 402"/>
                <a:gd name="T17" fmla="*/ 95 h 305"/>
                <a:gd name="T18" fmla="*/ 399 w 402"/>
                <a:gd name="T19" fmla="*/ 95 h 305"/>
                <a:gd name="T20" fmla="*/ 399 w 402"/>
                <a:gd name="T21" fmla="*/ 94 h 305"/>
                <a:gd name="T22" fmla="*/ 398 w 402"/>
                <a:gd name="T23" fmla="*/ 94 h 305"/>
                <a:gd name="T24" fmla="*/ 398 w 402"/>
                <a:gd name="T25" fmla="*/ 94 h 305"/>
                <a:gd name="T26" fmla="*/ 398 w 402"/>
                <a:gd name="T27" fmla="*/ 93 h 305"/>
                <a:gd name="T28" fmla="*/ 397 w 402"/>
                <a:gd name="T29" fmla="*/ 93 h 305"/>
                <a:gd name="T30" fmla="*/ 397 w 402"/>
                <a:gd name="T31" fmla="*/ 93 h 305"/>
                <a:gd name="T32" fmla="*/ 397 w 402"/>
                <a:gd name="T33" fmla="*/ 93 h 305"/>
                <a:gd name="T34" fmla="*/ 397 w 402"/>
                <a:gd name="T35" fmla="*/ 93 h 305"/>
                <a:gd name="T36" fmla="*/ 396 w 402"/>
                <a:gd name="T37" fmla="*/ 92 h 305"/>
                <a:gd name="T38" fmla="*/ 396 w 402"/>
                <a:gd name="T39" fmla="*/ 92 h 305"/>
                <a:gd name="T40" fmla="*/ 396 w 402"/>
                <a:gd name="T41" fmla="*/ 92 h 305"/>
                <a:gd name="T42" fmla="*/ 396 w 402"/>
                <a:gd name="T43" fmla="*/ 91 h 305"/>
                <a:gd name="T44" fmla="*/ 395 w 402"/>
                <a:gd name="T45" fmla="*/ 91 h 305"/>
                <a:gd name="T46" fmla="*/ 395 w 402"/>
                <a:gd name="T47" fmla="*/ 91 h 305"/>
                <a:gd name="T48" fmla="*/ 395 w 402"/>
                <a:gd name="T49" fmla="*/ 91 h 305"/>
                <a:gd name="T50" fmla="*/ 395 w 402"/>
                <a:gd name="T51" fmla="*/ 91 h 305"/>
                <a:gd name="T52" fmla="*/ 395 w 402"/>
                <a:gd name="T53" fmla="*/ 90 h 305"/>
                <a:gd name="T54" fmla="*/ 394 w 402"/>
                <a:gd name="T55" fmla="*/ 90 h 305"/>
                <a:gd name="T56" fmla="*/ 394 w 402"/>
                <a:gd name="T57" fmla="*/ 90 h 305"/>
                <a:gd name="T58" fmla="*/ 394 w 402"/>
                <a:gd name="T59" fmla="*/ 90 h 305"/>
                <a:gd name="T60" fmla="*/ 394 w 402"/>
                <a:gd name="T61" fmla="*/ 90 h 305"/>
                <a:gd name="T62" fmla="*/ 393 w 402"/>
                <a:gd name="T63" fmla="*/ 89 h 305"/>
                <a:gd name="T64" fmla="*/ 393 w 402"/>
                <a:gd name="T65" fmla="*/ 89 h 305"/>
                <a:gd name="T66" fmla="*/ 393 w 402"/>
                <a:gd name="T67" fmla="*/ 89 h 305"/>
                <a:gd name="T68" fmla="*/ 393 w 402"/>
                <a:gd name="T69" fmla="*/ 89 h 305"/>
                <a:gd name="T70" fmla="*/ 393 w 402"/>
                <a:gd name="T71" fmla="*/ 89 h 305"/>
                <a:gd name="T72" fmla="*/ 392 w 402"/>
                <a:gd name="T73" fmla="*/ 88 h 305"/>
                <a:gd name="T74" fmla="*/ 392 w 402"/>
                <a:gd name="T75" fmla="*/ 88 h 305"/>
                <a:gd name="T76" fmla="*/ 392 w 402"/>
                <a:gd name="T77" fmla="*/ 88 h 305"/>
                <a:gd name="T78" fmla="*/ 391 w 402"/>
                <a:gd name="T79" fmla="*/ 87 h 305"/>
                <a:gd name="T80" fmla="*/ 391 w 402"/>
                <a:gd name="T81" fmla="*/ 87 h 305"/>
                <a:gd name="T82" fmla="*/ 0 w 402"/>
                <a:gd name="T83" fmla="*/ 246 h 305"/>
                <a:gd name="T84" fmla="*/ 257 w 402"/>
                <a:gd name="T85" fmla="*/ 1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02" h="305">
                  <a:moveTo>
                    <a:pt x="402" y="97"/>
                  </a:moveTo>
                  <a:cubicBezTo>
                    <a:pt x="402" y="97"/>
                    <a:pt x="402" y="97"/>
                    <a:pt x="402" y="97"/>
                  </a:cubicBezTo>
                  <a:cubicBezTo>
                    <a:pt x="402" y="97"/>
                    <a:pt x="402" y="97"/>
                    <a:pt x="402" y="97"/>
                  </a:cubicBezTo>
                  <a:moveTo>
                    <a:pt x="401" y="97"/>
                  </a:moveTo>
                  <a:cubicBezTo>
                    <a:pt x="401" y="97"/>
                    <a:pt x="401" y="97"/>
                    <a:pt x="402" y="97"/>
                  </a:cubicBezTo>
                  <a:cubicBezTo>
                    <a:pt x="401" y="97"/>
                    <a:pt x="401" y="97"/>
                    <a:pt x="401" y="97"/>
                  </a:cubicBezTo>
                  <a:moveTo>
                    <a:pt x="401" y="97"/>
                  </a:moveTo>
                  <a:cubicBezTo>
                    <a:pt x="401" y="97"/>
                    <a:pt x="401" y="97"/>
                    <a:pt x="401" y="97"/>
                  </a:cubicBezTo>
                  <a:cubicBezTo>
                    <a:pt x="401" y="97"/>
                    <a:pt x="401" y="97"/>
                    <a:pt x="401" y="97"/>
                  </a:cubicBezTo>
                  <a:moveTo>
                    <a:pt x="400" y="96"/>
                  </a:moveTo>
                  <a:cubicBezTo>
                    <a:pt x="401" y="96"/>
                    <a:pt x="401" y="96"/>
                    <a:pt x="401" y="97"/>
                  </a:cubicBezTo>
                  <a:cubicBezTo>
                    <a:pt x="401" y="96"/>
                    <a:pt x="401" y="96"/>
                    <a:pt x="400" y="96"/>
                  </a:cubicBezTo>
                  <a:moveTo>
                    <a:pt x="400" y="96"/>
                  </a:moveTo>
                  <a:cubicBezTo>
                    <a:pt x="400" y="96"/>
                    <a:pt x="400" y="96"/>
                    <a:pt x="400" y="96"/>
                  </a:cubicBezTo>
                  <a:cubicBezTo>
                    <a:pt x="400" y="96"/>
                    <a:pt x="400" y="96"/>
                    <a:pt x="400" y="96"/>
                  </a:cubicBezTo>
                  <a:moveTo>
                    <a:pt x="400" y="96"/>
                  </a:moveTo>
                  <a:cubicBezTo>
                    <a:pt x="400" y="96"/>
                    <a:pt x="400" y="96"/>
                    <a:pt x="400" y="96"/>
                  </a:cubicBezTo>
                  <a:cubicBezTo>
                    <a:pt x="400" y="96"/>
                    <a:pt x="400" y="96"/>
                    <a:pt x="400" y="96"/>
                  </a:cubicBezTo>
                  <a:moveTo>
                    <a:pt x="400" y="95"/>
                  </a:moveTo>
                  <a:cubicBezTo>
                    <a:pt x="400" y="96"/>
                    <a:pt x="400" y="96"/>
                    <a:pt x="400" y="96"/>
                  </a:cubicBezTo>
                  <a:cubicBezTo>
                    <a:pt x="400" y="95"/>
                    <a:pt x="400" y="95"/>
                    <a:pt x="400" y="95"/>
                  </a:cubicBezTo>
                  <a:moveTo>
                    <a:pt x="399" y="95"/>
                  </a:moveTo>
                  <a:cubicBezTo>
                    <a:pt x="400" y="95"/>
                    <a:pt x="400" y="95"/>
                    <a:pt x="400" y="95"/>
                  </a:cubicBezTo>
                  <a:cubicBezTo>
                    <a:pt x="399" y="95"/>
                    <a:pt x="399" y="95"/>
                    <a:pt x="399" y="95"/>
                  </a:cubicBezTo>
                  <a:moveTo>
                    <a:pt x="399" y="95"/>
                  </a:moveTo>
                  <a:cubicBezTo>
                    <a:pt x="399" y="95"/>
                    <a:pt x="399" y="95"/>
                    <a:pt x="399" y="95"/>
                  </a:cubicBezTo>
                  <a:cubicBezTo>
                    <a:pt x="399" y="95"/>
                    <a:pt x="399" y="95"/>
                    <a:pt x="399" y="95"/>
                  </a:cubicBezTo>
                  <a:moveTo>
                    <a:pt x="399" y="95"/>
                  </a:moveTo>
                  <a:cubicBezTo>
                    <a:pt x="399" y="95"/>
                    <a:pt x="399" y="95"/>
                    <a:pt x="399" y="95"/>
                  </a:cubicBezTo>
                  <a:cubicBezTo>
                    <a:pt x="399" y="95"/>
                    <a:pt x="399" y="95"/>
                    <a:pt x="399" y="95"/>
                  </a:cubicBezTo>
                  <a:moveTo>
                    <a:pt x="399" y="94"/>
                  </a:moveTo>
                  <a:cubicBezTo>
                    <a:pt x="399" y="94"/>
                    <a:pt x="399" y="94"/>
                    <a:pt x="399" y="95"/>
                  </a:cubicBezTo>
                  <a:cubicBezTo>
                    <a:pt x="399" y="94"/>
                    <a:pt x="399" y="94"/>
                    <a:pt x="399" y="94"/>
                  </a:cubicBezTo>
                  <a:moveTo>
                    <a:pt x="398" y="94"/>
                  </a:moveTo>
                  <a:cubicBezTo>
                    <a:pt x="398" y="94"/>
                    <a:pt x="398" y="94"/>
                    <a:pt x="399" y="94"/>
                  </a:cubicBezTo>
                  <a:cubicBezTo>
                    <a:pt x="398" y="94"/>
                    <a:pt x="398" y="94"/>
                    <a:pt x="398" y="94"/>
                  </a:cubicBezTo>
                  <a:moveTo>
                    <a:pt x="398" y="94"/>
                  </a:moveTo>
                  <a:cubicBezTo>
                    <a:pt x="398" y="94"/>
                    <a:pt x="398" y="94"/>
                    <a:pt x="398" y="94"/>
                  </a:cubicBezTo>
                  <a:cubicBezTo>
                    <a:pt x="398" y="94"/>
                    <a:pt x="398" y="94"/>
                    <a:pt x="398" y="94"/>
                  </a:cubicBezTo>
                  <a:moveTo>
                    <a:pt x="398" y="93"/>
                  </a:moveTo>
                  <a:cubicBezTo>
                    <a:pt x="398" y="94"/>
                    <a:pt x="398" y="94"/>
                    <a:pt x="398" y="94"/>
                  </a:cubicBezTo>
                  <a:cubicBezTo>
                    <a:pt x="398" y="93"/>
                    <a:pt x="398" y="93"/>
                    <a:pt x="398" y="93"/>
                  </a:cubicBezTo>
                  <a:moveTo>
                    <a:pt x="397" y="93"/>
                  </a:moveTo>
                  <a:cubicBezTo>
                    <a:pt x="398" y="93"/>
                    <a:pt x="398" y="93"/>
                    <a:pt x="398" y="93"/>
                  </a:cubicBezTo>
                  <a:cubicBezTo>
                    <a:pt x="398" y="93"/>
                    <a:pt x="398" y="93"/>
                    <a:pt x="397" y="93"/>
                  </a:cubicBezTo>
                  <a:moveTo>
                    <a:pt x="397" y="93"/>
                  </a:moveTo>
                  <a:cubicBezTo>
                    <a:pt x="397" y="93"/>
                    <a:pt x="397" y="93"/>
                    <a:pt x="397" y="93"/>
                  </a:cubicBezTo>
                  <a:cubicBezTo>
                    <a:pt x="397" y="93"/>
                    <a:pt x="397" y="93"/>
                    <a:pt x="397" y="93"/>
                  </a:cubicBezTo>
                  <a:moveTo>
                    <a:pt x="397" y="93"/>
                  </a:moveTo>
                  <a:cubicBezTo>
                    <a:pt x="397" y="93"/>
                    <a:pt x="397" y="93"/>
                    <a:pt x="397" y="93"/>
                  </a:cubicBezTo>
                  <a:cubicBezTo>
                    <a:pt x="397" y="93"/>
                    <a:pt x="397" y="93"/>
                    <a:pt x="397" y="93"/>
                  </a:cubicBezTo>
                  <a:moveTo>
                    <a:pt x="397" y="93"/>
                  </a:moveTo>
                  <a:cubicBezTo>
                    <a:pt x="397" y="93"/>
                    <a:pt x="397" y="93"/>
                    <a:pt x="397" y="93"/>
                  </a:cubicBezTo>
                  <a:cubicBezTo>
                    <a:pt x="397" y="93"/>
                    <a:pt x="397" y="93"/>
                    <a:pt x="397" y="93"/>
                  </a:cubicBezTo>
                  <a:moveTo>
                    <a:pt x="396" y="92"/>
                  </a:moveTo>
                  <a:cubicBezTo>
                    <a:pt x="396" y="92"/>
                    <a:pt x="397" y="92"/>
                    <a:pt x="397" y="93"/>
                  </a:cubicBezTo>
                  <a:cubicBezTo>
                    <a:pt x="397" y="92"/>
                    <a:pt x="396" y="92"/>
                    <a:pt x="396" y="92"/>
                  </a:cubicBezTo>
                  <a:moveTo>
                    <a:pt x="396" y="92"/>
                  </a:moveTo>
                  <a:cubicBezTo>
                    <a:pt x="396" y="92"/>
                    <a:pt x="396" y="92"/>
                    <a:pt x="396" y="92"/>
                  </a:cubicBezTo>
                  <a:cubicBezTo>
                    <a:pt x="396" y="92"/>
                    <a:pt x="396" y="92"/>
                    <a:pt x="396" y="92"/>
                  </a:cubicBezTo>
                  <a:moveTo>
                    <a:pt x="396" y="92"/>
                  </a:moveTo>
                  <a:cubicBezTo>
                    <a:pt x="396" y="92"/>
                    <a:pt x="396" y="92"/>
                    <a:pt x="396" y="92"/>
                  </a:cubicBezTo>
                  <a:cubicBezTo>
                    <a:pt x="396" y="92"/>
                    <a:pt x="396" y="92"/>
                    <a:pt x="396" y="92"/>
                  </a:cubicBezTo>
                  <a:moveTo>
                    <a:pt x="396" y="91"/>
                  </a:moveTo>
                  <a:cubicBezTo>
                    <a:pt x="396" y="92"/>
                    <a:pt x="396" y="92"/>
                    <a:pt x="396" y="92"/>
                  </a:cubicBezTo>
                  <a:cubicBezTo>
                    <a:pt x="396" y="92"/>
                    <a:pt x="396" y="92"/>
                    <a:pt x="396" y="91"/>
                  </a:cubicBezTo>
                  <a:moveTo>
                    <a:pt x="395" y="91"/>
                  </a:moveTo>
                  <a:cubicBezTo>
                    <a:pt x="396" y="91"/>
                    <a:pt x="396" y="91"/>
                    <a:pt x="396" y="91"/>
                  </a:cubicBezTo>
                  <a:cubicBezTo>
                    <a:pt x="395" y="91"/>
                    <a:pt x="395" y="91"/>
                    <a:pt x="395" y="91"/>
                  </a:cubicBezTo>
                  <a:moveTo>
                    <a:pt x="395" y="91"/>
                  </a:moveTo>
                  <a:cubicBezTo>
                    <a:pt x="395" y="91"/>
                    <a:pt x="395" y="91"/>
                    <a:pt x="395" y="91"/>
                  </a:cubicBezTo>
                  <a:cubicBezTo>
                    <a:pt x="395" y="91"/>
                    <a:pt x="395" y="91"/>
                    <a:pt x="395" y="91"/>
                  </a:cubicBezTo>
                  <a:moveTo>
                    <a:pt x="395" y="91"/>
                  </a:moveTo>
                  <a:cubicBezTo>
                    <a:pt x="395" y="91"/>
                    <a:pt x="395" y="91"/>
                    <a:pt x="395" y="91"/>
                  </a:cubicBezTo>
                  <a:cubicBezTo>
                    <a:pt x="395" y="91"/>
                    <a:pt x="395" y="91"/>
                    <a:pt x="395" y="91"/>
                  </a:cubicBezTo>
                  <a:moveTo>
                    <a:pt x="395" y="91"/>
                  </a:moveTo>
                  <a:cubicBezTo>
                    <a:pt x="395" y="91"/>
                    <a:pt x="395" y="91"/>
                    <a:pt x="395" y="91"/>
                  </a:cubicBezTo>
                  <a:cubicBezTo>
                    <a:pt x="395" y="91"/>
                    <a:pt x="395" y="91"/>
                    <a:pt x="395" y="91"/>
                  </a:cubicBezTo>
                  <a:moveTo>
                    <a:pt x="395" y="90"/>
                  </a:moveTo>
                  <a:cubicBezTo>
                    <a:pt x="395" y="90"/>
                    <a:pt x="395" y="90"/>
                    <a:pt x="395" y="91"/>
                  </a:cubicBezTo>
                  <a:cubicBezTo>
                    <a:pt x="395" y="90"/>
                    <a:pt x="395" y="90"/>
                    <a:pt x="395" y="90"/>
                  </a:cubicBezTo>
                  <a:moveTo>
                    <a:pt x="394" y="90"/>
                  </a:moveTo>
                  <a:cubicBezTo>
                    <a:pt x="394" y="90"/>
                    <a:pt x="394" y="90"/>
                    <a:pt x="394" y="90"/>
                  </a:cubicBezTo>
                  <a:cubicBezTo>
                    <a:pt x="394" y="90"/>
                    <a:pt x="394" y="90"/>
                    <a:pt x="394" y="90"/>
                  </a:cubicBezTo>
                  <a:moveTo>
                    <a:pt x="394" y="90"/>
                  </a:moveTo>
                  <a:cubicBezTo>
                    <a:pt x="394" y="90"/>
                    <a:pt x="394" y="90"/>
                    <a:pt x="394" y="90"/>
                  </a:cubicBezTo>
                  <a:cubicBezTo>
                    <a:pt x="394" y="90"/>
                    <a:pt x="394" y="90"/>
                    <a:pt x="394" y="90"/>
                  </a:cubicBezTo>
                  <a:moveTo>
                    <a:pt x="394" y="90"/>
                  </a:moveTo>
                  <a:cubicBezTo>
                    <a:pt x="394" y="90"/>
                    <a:pt x="394" y="90"/>
                    <a:pt x="394" y="90"/>
                  </a:cubicBezTo>
                  <a:cubicBezTo>
                    <a:pt x="394" y="90"/>
                    <a:pt x="394" y="90"/>
                    <a:pt x="394" y="90"/>
                  </a:cubicBezTo>
                  <a:moveTo>
                    <a:pt x="394" y="90"/>
                  </a:moveTo>
                  <a:cubicBezTo>
                    <a:pt x="394" y="90"/>
                    <a:pt x="394" y="90"/>
                    <a:pt x="394" y="90"/>
                  </a:cubicBezTo>
                  <a:cubicBezTo>
                    <a:pt x="394" y="90"/>
                    <a:pt x="394" y="90"/>
                    <a:pt x="394" y="90"/>
                  </a:cubicBezTo>
                  <a:moveTo>
                    <a:pt x="393" y="89"/>
                  </a:moveTo>
                  <a:cubicBezTo>
                    <a:pt x="393" y="89"/>
                    <a:pt x="393" y="89"/>
                    <a:pt x="393" y="89"/>
                  </a:cubicBezTo>
                  <a:cubicBezTo>
                    <a:pt x="393" y="89"/>
                    <a:pt x="393" y="89"/>
                    <a:pt x="393" y="89"/>
                  </a:cubicBezTo>
                  <a:moveTo>
                    <a:pt x="393" y="89"/>
                  </a:moveTo>
                  <a:cubicBezTo>
                    <a:pt x="393" y="89"/>
                    <a:pt x="393" y="89"/>
                    <a:pt x="393" y="89"/>
                  </a:cubicBezTo>
                  <a:cubicBezTo>
                    <a:pt x="393" y="89"/>
                    <a:pt x="393" y="89"/>
                    <a:pt x="393" y="89"/>
                  </a:cubicBezTo>
                  <a:moveTo>
                    <a:pt x="393" y="89"/>
                  </a:moveTo>
                  <a:cubicBezTo>
                    <a:pt x="393" y="89"/>
                    <a:pt x="393" y="89"/>
                    <a:pt x="393" y="89"/>
                  </a:cubicBezTo>
                  <a:cubicBezTo>
                    <a:pt x="393" y="89"/>
                    <a:pt x="393" y="89"/>
                    <a:pt x="393" y="89"/>
                  </a:cubicBezTo>
                  <a:moveTo>
                    <a:pt x="393" y="89"/>
                  </a:moveTo>
                  <a:cubicBezTo>
                    <a:pt x="393" y="89"/>
                    <a:pt x="393" y="89"/>
                    <a:pt x="393" y="89"/>
                  </a:cubicBezTo>
                  <a:cubicBezTo>
                    <a:pt x="393" y="89"/>
                    <a:pt x="393" y="89"/>
                    <a:pt x="393" y="89"/>
                  </a:cubicBezTo>
                  <a:moveTo>
                    <a:pt x="393" y="89"/>
                  </a:moveTo>
                  <a:cubicBezTo>
                    <a:pt x="393" y="89"/>
                    <a:pt x="393" y="89"/>
                    <a:pt x="393" y="89"/>
                  </a:cubicBezTo>
                  <a:cubicBezTo>
                    <a:pt x="393" y="89"/>
                    <a:pt x="393" y="89"/>
                    <a:pt x="393" y="89"/>
                  </a:cubicBezTo>
                  <a:moveTo>
                    <a:pt x="392" y="88"/>
                  </a:moveTo>
                  <a:cubicBezTo>
                    <a:pt x="392" y="88"/>
                    <a:pt x="392" y="88"/>
                    <a:pt x="392" y="88"/>
                  </a:cubicBezTo>
                  <a:cubicBezTo>
                    <a:pt x="392" y="88"/>
                    <a:pt x="392" y="88"/>
                    <a:pt x="392" y="88"/>
                  </a:cubicBezTo>
                  <a:moveTo>
                    <a:pt x="392" y="88"/>
                  </a:moveTo>
                  <a:cubicBezTo>
                    <a:pt x="392" y="88"/>
                    <a:pt x="392" y="88"/>
                    <a:pt x="392" y="88"/>
                  </a:cubicBezTo>
                  <a:cubicBezTo>
                    <a:pt x="392" y="88"/>
                    <a:pt x="392" y="88"/>
                    <a:pt x="392" y="88"/>
                  </a:cubicBezTo>
                  <a:moveTo>
                    <a:pt x="392" y="88"/>
                  </a:moveTo>
                  <a:cubicBezTo>
                    <a:pt x="392" y="88"/>
                    <a:pt x="392" y="88"/>
                    <a:pt x="392" y="88"/>
                  </a:cubicBezTo>
                  <a:cubicBezTo>
                    <a:pt x="392" y="88"/>
                    <a:pt x="392" y="88"/>
                    <a:pt x="392" y="88"/>
                  </a:cubicBezTo>
                  <a:moveTo>
                    <a:pt x="391" y="87"/>
                  </a:moveTo>
                  <a:cubicBezTo>
                    <a:pt x="391" y="88"/>
                    <a:pt x="391" y="88"/>
                    <a:pt x="391" y="88"/>
                  </a:cubicBezTo>
                  <a:cubicBezTo>
                    <a:pt x="391" y="87"/>
                    <a:pt x="391" y="87"/>
                    <a:pt x="391" y="87"/>
                  </a:cubicBezTo>
                  <a:moveTo>
                    <a:pt x="391" y="87"/>
                  </a:moveTo>
                  <a:cubicBezTo>
                    <a:pt x="391" y="87"/>
                    <a:pt x="391" y="87"/>
                    <a:pt x="391" y="87"/>
                  </a:cubicBezTo>
                  <a:cubicBezTo>
                    <a:pt x="391" y="87"/>
                    <a:pt x="391" y="87"/>
                    <a:pt x="391" y="87"/>
                  </a:cubicBezTo>
                  <a:moveTo>
                    <a:pt x="217" y="0"/>
                  </a:moveTo>
                  <a:cubicBezTo>
                    <a:pt x="95" y="12"/>
                    <a:pt x="0" y="115"/>
                    <a:pt x="0" y="240"/>
                  </a:cubicBezTo>
                  <a:cubicBezTo>
                    <a:pt x="0" y="242"/>
                    <a:pt x="0" y="244"/>
                    <a:pt x="0" y="246"/>
                  </a:cubicBezTo>
                  <a:cubicBezTo>
                    <a:pt x="5" y="266"/>
                    <a:pt x="12" y="285"/>
                    <a:pt x="21" y="305"/>
                  </a:cubicBezTo>
                  <a:cubicBezTo>
                    <a:pt x="18" y="289"/>
                    <a:pt x="16" y="273"/>
                    <a:pt x="16" y="256"/>
                  </a:cubicBezTo>
                  <a:cubicBezTo>
                    <a:pt x="16" y="123"/>
                    <a:pt x="124" y="15"/>
                    <a:pt x="257" y="15"/>
                  </a:cubicBezTo>
                  <a:cubicBezTo>
                    <a:pt x="263" y="15"/>
                    <a:pt x="270" y="15"/>
                    <a:pt x="276" y="16"/>
                  </a:cubicBezTo>
                  <a:cubicBezTo>
                    <a:pt x="256" y="8"/>
                    <a:pt x="236" y="3"/>
                    <a:pt x="217" y="0"/>
                  </a:cubicBezTo>
                </a:path>
              </a:pathLst>
            </a:custGeom>
            <a:solidFill>
              <a:srgbClr val="EF4B25">
                <a:alpha val="20000"/>
              </a:srgb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11" name="Freeform 128">
              <a:extLst>
                <a:ext uri="{FF2B5EF4-FFF2-40B4-BE49-F238E27FC236}">
                  <a16:creationId xmlns:a16="http://schemas.microsoft.com/office/drawing/2014/main" id="{6146689F-D10A-4CC4-B1D8-D21F2ADA9D2B}"/>
                </a:ext>
              </a:extLst>
            </p:cNvPr>
            <p:cNvSpPr>
              <a:spLocks noEditPoints="1"/>
            </p:cNvSpPr>
            <p:nvPr/>
          </p:nvSpPr>
          <p:spPr bwMode="auto">
            <a:xfrm>
              <a:off x="3788293" y="2039612"/>
              <a:ext cx="4575823" cy="3765251"/>
            </a:xfrm>
            <a:custGeom>
              <a:avLst/>
              <a:gdLst>
                <a:gd name="T0" fmla="*/ 73 w 477"/>
                <a:gd name="T1" fmla="*/ 304 h 393"/>
                <a:gd name="T2" fmla="*/ 73 w 477"/>
                <a:gd name="T3" fmla="*/ 304 h 393"/>
                <a:gd name="T4" fmla="*/ 73 w 477"/>
                <a:gd name="T5" fmla="*/ 304 h 393"/>
                <a:gd name="T6" fmla="*/ 72 w 477"/>
                <a:gd name="T7" fmla="*/ 304 h 393"/>
                <a:gd name="T8" fmla="*/ 72 w 477"/>
                <a:gd name="T9" fmla="*/ 303 h 393"/>
                <a:gd name="T10" fmla="*/ 72 w 477"/>
                <a:gd name="T11" fmla="*/ 303 h 393"/>
                <a:gd name="T12" fmla="*/ 72 w 477"/>
                <a:gd name="T13" fmla="*/ 303 h 393"/>
                <a:gd name="T14" fmla="*/ 72 w 477"/>
                <a:gd name="T15" fmla="*/ 303 h 393"/>
                <a:gd name="T16" fmla="*/ 72 w 477"/>
                <a:gd name="T17" fmla="*/ 303 h 393"/>
                <a:gd name="T18" fmla="*/ 71 w 477"/>
                <a:gd name="T19" fmla="*/ 302 h 393"/>
                <a:gd name="T20" fmla="*/ 70 w 477"/>
                <a:gd name="T21" fmla="*/ 301 h 393"/>
                <a:gd name="T22" fmla="*/ 70 w 477"/>
                <a:gd name="T23" fmla="*/ 301 h 393"/>
                <a:gd name="T24" fmla="*/ 68 w 477"/>
                <a:gd name="T25" fmla="*/ 299 h 393"/>
                <a:gd name="T26" fmla="*/ 67 w 477"/>
                <a:gd name="T27" fmla="*/ 298 h 393"/>
                <a:gd name="T28" fmla="*/ 67 w 477"/>
                <a:gd name="T29" fmla="*/ 298 h 393"/>
                <a:gd name="T30" fmla="*/ 67 w 477"/>
                <a:gd name="T31" fmla="*/ 298 h 393"/>
                <a:gd name="T32" fmla="*/ 67 w 477"/>
                <a:gd name="T33" fmla="*/ 298 h 393"/>
                <a:gd name="T34" fmla="*/ 67 w 477"/>
                <a:gd name="T35" fmla="*/ 298 h 393"/>
                <a:gd name="T36" fmla="*/ 67 w 477"/>
                <a:gd name="T37" fmla="*/ 298 h 393"/>
                <a:gd name="T38" fmla="*/ 66 w 477"/>
                <a:gd name="T39" fmla="*/ 297 h 393"/>
                <a:gd name="T40" fmla="*/ 66 w 477"/>
                <a:gd name="T41" fmla="*/ 297 h 393"/>
                <a:gd name="T42" fmla="*/ 66 w 477"/>
                <a:gd name="T43" fmla="*/ 297 h 393"/>
                <a:gd name="T44" fmla="*/ 66 w 477"/>
                <a:gd name="T45" fmla="*/ 296 h 393"/>
                <a:gd name="T46" fmla="*/ 66 w 477"/>
                <a:gd name="T47" fmla="*/ 296 h 393"/>
                <a:gd name="T48" fmla="*/ 66 w 477"/>
                <a:gd name="T49" fmla="*/ 296 h 393"/>
                <a:gd name="T50" fmla="*/ 0 w 477"/>
                <a:gd name="T51" fmla="*/ 201 h 393"/>
                <a:gd name="T52" fmla="*/ 65 w 477"/>
                <a:gd name="T53" fmla="*/ 296 h 393"/>
                <a:gd name="T54" fmla="*/ 387 w 477"/>
                <a:gd name="T55" fmla="*/ 0 h 393"/>
                <a:gd name="T56" fmla="*/ 461 w 477"/>
                <a:gd name="T57" fmla="*/ 136 h 393"/>
                <a:gd name="T58" fmla="*/ 160 w 477"/>
                <a:gd name="T59" fmla="*/ 369 h 393"/>
                <a:gd name="T60" fmla="*/ 74 w 477"/>
                <a:gd name="T61" fmla="*/ 305 h 393"/>
                <a:gd name="T62" fmla="*/ 74 w 477"/>
                <a:gd name="T63" fmla="*/ 305 h 393"/>
                <a:gd name="T64" fmla="*/ 75 w 477"/>
                <a:gd name="T65" fmla="*/ 306 h 393"/>
                <a:gd name="T66" fmla="*/ 75 w 477"/>
                <a:gd name="T67" fmla="*/ 306 h 393"/>
                <a:gd name="T68" fmla="*/ 75 w 477"/>
                <a:gd name="T69" fmla="*/ 306 h 393"/>
                <a:gd name="T70" fmla="*/ 75 w 477"/>
                <a:gd name="T71" fmla="*/ 306 h 393"/>
                <a:gd name="T72" fmla="*/ 76 w 477"/>
                <a:gd name="T73" fmla="*/ 307 h 393"/>
                <a:gd name="T74" fmla="*/ 76 w 477"/>
                <a:gd name="T75" fmla="*/ 307 h 393"/>
                <a:gd name="T76" fmla="*/ 76 w 477"/>
                <a:gd name="T77" fmla="*/ 307 h 393"/>
                <a:gd name="T78" fmla="*/ 76 w 477"/>
                <a:gd name="T79" fmla="*/ 307 h 393"/>
                <a:gd name="T80" fmla="*/ 77 w 477"/>
                <a:gd name="T81" fmla="*/ 308 h 393"/>
                <a:gd name="T82" fmla="*/ 77 w 477"/>
                <a:gd name="T83" fmla="*/ 308 h 393"/>
                <a:gd name="T84" fmla="*/ 77 w 477"/>
                <a:gd name="T85" fmla="*/ 308 h 393"/>
                <a:gd name="T86" fmla="*/ 211 w 477"/>
                <a:gd name="T87" fmla="*/ 392 h 393"/>
                <a:gd name="T88" fmla="*/ 477 w 477"/>
                <a:gd name="T89" fmla="*/ 15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77" h="393">
                  <a:moveTo>
                    <a:pt x="73" y="304"/>
                  </a:moveTo>
                  <a:cubicBezTo>
                    <a:pt x="73" y="304"/>
                    <a:pt x="73" y="304"/>
                    <a:pt x="73" y="304"/>
                  </a:cubicBezTo>
                  <a:cubicBezTo>
                    <a:pt x="73" y="304"/>
                    <a:pt x="73" y="304"/>
                    <a:pt x="73" y="304"/>
                  </a:cubicBezTo>
                  <a:moveTo>
                    <a:pt x="73" y="304"/>
                  </a:moveTo>
                  <a:cubicBezTo>
                    <a:pt x="73" y="304"/>
                    <a:pt x="73" y="304"/>
                    <a:pt x="73" y="304"/>
                  </a:cubicBezTo>
                  <a:cubicBezTo>
                    <a:pt x="73" y="304"/>
                    <a:pt x="73" y="304"/>
                    <a:pt x="73" y="304"/>
                  </a:cubicBezTo>
                  <a:moveTo>
                    <a:pt x="72" y="303"/>
                  </a:moveTo>
                  <a:cubicBezTo>
                    <a:pt x="72" y="304"/>
                    <a:pt x="72" y="304"/>
                    <a:pt x="72" y="304"/>
                  </a:cubicBezTo>
                  <a:cubicBezTo>
                    <a:pt x="72" y="303"/>
                    <a:pt x="72" y="303"/>
                    <a:pt x="72" y="303"/>
                  </a:cubicBezTo>
                  <a:moveTo>
                    <a:pt x="72" y="303"/>
                  </a:moveTo>
                  <a:cubicBezTo>
                    <a:pt x="72" y="303"/>
                    <a:pt x="72" y="303"/>
                    <a:pt x="72" y="303"/>
                  </a:cubicBezTo>
                  <a:cubicBezTo>
                    <a:pt x="72" y="303"/>
                    <a:pt x="72" y="303"/>
                    <a:pt x="72" y="303"/>
                  </a:cubicBezTo>
                  <a:moveTo>
                    <a:pt x="72" y="303"/>
                  </a:moveTo>
                  <a:cubicBezTo>
                    <a:pt x="72" y="303"/>
                    <a:pt x="72" y="303"/>
                    <a:pt x="72" y="303"/>
                  </a:cubicBezTo>
                  <a:cubicBezTo>
                    <a:pt x="72" y="303"/>
                    <a:pt x="72" y="303"/>
                    <a:pt x="72" y="303"/>
                  </a:cubicBezTo>
                  <a:moveTo>
                    <a:pt x="72" y="303"/>
                  </a:moveTo>
                  <a:cubicBezTo>
                    <a:pt x="72" y="303"/>
                    <a:pt x="72" y="303"/>
                    <a:pt x="72" y="303"/>
                  </a:cubicBezTo>
                  <a:cubicBezTo>
                    <a:pt x="72" y="303"/>
                    <a:pt x="72" y="303"/>
                    <a:pt x="72" y="303"/>
                  </a:cubicBezTo>
                  <a:moveTo>
                    <a:pt x="71" y="302"/>
                  </a:moveTo>
                  <a:cubicBezTo>
                    <a:pt x="71" y="302"/>
                    <a:pt x="71" y="302"/>
                    <a:pt x="71" y="302"/>
                  </a:cubicBezTo>
                  <a:cubicBezTo>
                    <a:pt x="71" y="302"/>
                    <a:pt x="71" y="302"/>
                    <a:pt x="71" y="302"/>
                  </a:cubicBezTo>
                  <a:moveTo>
                    <a:pt x="70" y="301"/>
                  </a:moveTo>
                  <a:cubicBezTo>
                    <a:pt x="70" y="301"/>
                    <a:pt x="70" y="301"/>
                    <a:pt x="70" y="301"/>
                  </a:cubicBezTo>
                  <a:cubicBezTo>
                    <a:pt x="70" y="301"/>
                    <a:pt x="70" y="301"/>
                    <a:pt x="70" y="301"/>
                  </a:cubicBezTo>
                  <a:moveTo>
                    <a:pt x="68" y="299"/>
                  </a:moveTo>
                  <a:cubicBezTo>
                    <a:pt x="68" y="299"/>
                    <a:pt x="68" y="299"/>
                    <a:pt x="68" y="299"/>
                  </a:cubicBezTo>
                  <a:cubicBezTo>
                    <a:pt x="68" y="299"/>
                    <a:pt x="68" y="299"/>
                    <a:pt x="68" y="299"/>
                  </a:cubicBezTo>
                  <a:moveTo>
                    <a:pt x="67" y="298"/>
                  </a:moveTo>
                  <a:cubicBezTo>
                    <a:pt x="67" y="298"/>
                    <a:pt x="67" y="298"/>
                    <a:pt x="67" y="298"/>
                  </a:cubicBezTo>
                  <a:cubicBezTo>
                    <a:pt x="67" y="298"/>
                    <a:pt x="67" y="298"/>
                    <a:pt x="67" y="298"/>
                  </a:cubicBezTo>
                  <a:moveTo>
                    <a:pt x="67" y="298"/>
                  </a:moveTo>
                  <a:cubicBezTo>
                    <a:pt x="67" y="298"/>
                    <a:pt x="67" y="298"/>
                    <a:pt x="67" y="298"/>
                  </a:cubicBezTo>
                  <a:cubicBezTo>
                    <a:pt x="67" y="298"/>
                    <a:pt x="67" y="298"/>
                    <a:pt x="67" y="298"/>
                  </a:cubicBezTo>
                  <a:moveTo>
                    <a:pt x="67" y="298"/>
                  </a:moveTo>
                  <a:cubicBezTo>
                    <a:pt x="67" y="298"/>
                    <a:pt x="67" y="298"/>
                    <a:pt x="67" y="298"/>
                  </a:cubicBezTo>
                  <a:cubicBezTo>
                    <a:pt x="67" y="298"/>
                    <a:pt x="67" y="298"/>
                    <a:pt x="67" y="298"/>
                  </a:cubicBezTo>
                  <a:moveTo>
                    <a:pt x="66" y="297"/>
                  </a:moveTo>
                  <a:cubicBezTo>
                    <a:pt x="66" y="297"/>
                    <a:pt x="67" y="297"/>
                    <a:pt x="67" y="298"/>
                  </a:cubicBezTo>
                  <a:cubicBezTo>
                    <a:pt x="67" y="297"/>
                    <a:pt x="66" y="297"/>
                    <a:pt x="66" y="297"/>
                  </a:cubicBezTo>
                  <a:moveTo>
                    <a:pt x="66" y="297"/>
                  </a:moveTo>
                  <a:cubicBezTo>
                    <a:pt x="66" y="297"/>
                    <a:pt x="66" y="297"/>
                    <a:pt x="66" y="297"/>
                  </a:cubicBezTo>
                  <a:cubicBezTo>
                    <a:pt x="66" y="297"/>
                    <a:pt x="66" y="297"/>
                    <a:pt x="66" y="297"/>
                  </a:cubicBezTo>
                  <a:moveTo>
                    <a:pt x="66" y="297"/>
                  </a:moveTo>
                  <a:cubicBezTo>
                    <a:pt x="66" y="297"/>
                    <a:pt x="66" y="297"/>
                    <a:pt x="66" y="297"/>
                  </a:cubicBezTo>
                  <a:cubicBezTo>
                    <a:pt x="66" y="297"/>
                    <a:pt x="66" y="297"/>
                    <a:pt x="66" y="297"/>
                  </a:cubicBezTo>
                  <a:moveTo>
                    <a:pt x="66" y="296"/>
                  </a:moveTo>
                  <a:cubicBezTo>
                    <a:pt x="66" y="297"/>
                    <a:pt x="66" y="297"/>
                    <a:pt x="66" y="297"/>
                  </a:cubicBezTo>
                  <a:cubicBezTo>
                    <a:pt x="66" y="297"/>
                    <a:pt x="66" y="297"/>
                    <a:pt x="66" y="296"/>
                  </a:cubicBezTo>
                  <a:moveTo>
                    <a:pt x="65" y="296"/>
                  </a:moveTo>
                  <a:cubicBezTo>
                    <a:pt x="65" y="296"/>
                    <a:pt x="65" y="296"/>
                    <a:pt x="66" y="296"/>
                  </a:cubicBezTo>
                  <a:cubicBezTo>
                    <a:pt x="65" y="296"/>
                    <a:pt x="65" y="296"/>
                    <a:pt x="65" y="296"/>
                  </a:cubicBezTo>
                  <a:moveTo>
                    <a:pt x="0" y="201"/>
                  </a:moveTo>
                  <a:cubicBezTo>
                    <a:pt x="0" y="201"/>
                    <a:pt x="0" y="201"/>
                    <a:pt x="0" y="201"/>
                  </a:cubicBezTo>
                  <a:cubicBezTo>
                    <a:pt x="16" y="234"/>
                    <a:pt x="37" y="267"/>
                    <a:pt x="65" y="296"/>
                  </a:cubicBezTo>
                  <a:cubicBezTo>
                    <a:pt x="37" y="267"/>
                    <a:pt x="16" y="234"/>
                    <a:pt x="0" y="201"/>
                  </a:cubicBezTo>
                  <a:moveTo>
                    <a:pt x="387" y="0"/>
                  </a:moveTo>
                  <a:cubicBezTo>
                    <a:pt x="419" y="32"/>
                    <a:pt x="443" y="69"/>
                    <a:pt x="459" y="106"/>
                  </a:cubicBezTo>
                  <a:cubicBezTo>
                    <a:pt x="460" y="116"/>
                    <a:pt x="461" y="126"/>
                    <a:pt x="461" y="136"/>
                  </a:cubicBezTo>
                  <a:cubicBezTo>
                    <a:pt x="461" y="269"/>
                    <a:pt x="353" y="377"/>
                    <a:pt x="220" y="377"/>
                  </a:cubicBezTo>
                  <a:cubicBezTo>
                    <a:pt x="199" y="377"/>
                    <a:pt x="179" y="374"/>
                    <a:pt x="160" y="369"/>
                  </a:cubicBezTo>
                  <a:cubicBezTo>
                    <a:pt x="130" y="353"/>
                    <a:pt x="101" y="332"/>
                    <a:pt x="74" y="305"/>
                  </a:cubicBezTo>
                  <a:cubicBezTo>
                    <a:pt x="74" y="305"/>
                    <a:pt x="74" y="305"/>
                    <a:pt x="74" y="305"/>
                  </a:cubicBezTo>
                  <a:cubicBezTo>
                    <a:pt x="74" y="305"/>
                    <a:pt x="74" y="305"/>
                    <a:pt x="74" y="305"/>
                  </a:cubicBezTo>
                  <a:cubicBezTo>
                    <a:pt x="74" y="305"/>
                    <a:pt x="74" y="305"/>
                    <a:pt x="74" y="305"/>
                  </a:cubicBezTo>
                  <a:cubicBezTo>
                    <a:pt x="74" y="305"/>
                    <a:pt x="74" y="306"/>
                    <a:pt x="75" y="306"/>
                  </a:cubicBezTo>
                  <a:cubicBezTo>
                    <a:pt x="75" y="306"/>
                    <a:pt x="75" y="306"/>
                    <a:pt x="75" y="306"/>
                  </a:cubicBezTo>
                  <a:cubicBezTo>
                    <a:pt x="75" y="306"/>
                    <a:pt x="75" y="306"/>
                    <a:pt x="75" y="306"/>
                  </a:cubicBezTo>
                  <a:cubicBezTo>
                    <a:pt x="75" y="306"/>
                    <a:pt x="75" y="306"/>
                    <a:pt x="75" y="306"/>
                  </a:cubicBezTo>
                  <a:cubicBezTo>
                    <a:pt x="75" y="306"/>
                    <a:pt x="75" y="306"/>
                    <a:pt x="75" y="306"/>
                  </a:cubicBezTo>
                  <a:cubicBezTo>
                    <a:pt x="75" y="306"/>
                    <a:pt x="75" y="306"/>
                    <a:pt x="75" y="306"/>
                  </a:cubicBezTo>
                  <a:cubicBezTo>
                    <a:pt x="75" y="306"/>
                    <a:pt x="75" y="306"/>
                    <a:pt x="75" y="306"/>
                  </a:cubicBezTo>
                  <a:cubicBezTo>
                    <a:pt x="75" y="306"/>
                    <a:pt x="75" y="306"/>
                    <a:pt x="75" y="306"/>
                  </a:cubicBezTo>
                  <a:cubicBezTo>
                    <a:pt x="75" y="306"/>
                    <a:pt x="75" y="306"/>
                    <a:pt x="76" y="307"/>
                  </a:cubicBezTo>
                  <a:cubicBezTo>
                    <a:pt x="76" y="307"/>
                    <a:pt x="76" y="307"/>
                    <a:pt x="76" y="307"/>
                  </a:cubicBezTo>
                  <a:cubicBezTo>
                    <a:pt x="76" y="307"/>
                    <a:pt x="76" y="307"/>
                    <a:pt x="76" y="307"/>
                  </a:cubicBezTo>
                  <a:cubicBezTo>
                    <a:pt x="76" y="307"/>
                    <a:pt x="76" y="307"/>
                    <a:pt x="76" y="307"/>
                  </a:cubicBezTo>
                  <a:cubicBezTo>
                    <a:pt x="76" y="307"/>
                    <a:pt x="76" y="307"/>
                    <a:pt x="76" y="307"/>
                  </a:cubicBezTo>
                  <a:cubicBezTo>
                    <a:pt x="76" y="307"/>
                    <a:pt x="76" y="307"/>
                    <a:pt x="76" y="307"/>
                  </a:cubicBezTo>
                  <a:cubicBezTo>
                    <a:pt x="76" y="307"/>
                    <a:pt x="76" y="307"/>
                    <a:pt x="76" y="307"/>
                  </a:cubicBezTo>
                  <a:cubicBezTo>
                    <a:pt x="76" y="307"/>
                    <a:pt x="76" y="307"/>
                    <a:pt x="76" y="307"/>
                  </a:cubicBezTo>
                  <a:cubicBezTo>
                    <a:pt x="76" y="307"/>
                    <a:pt x="76" y="307"/>
                    <a:pt x="76" y="307"/>
                  </a:cubicBezTo>
                  <a:cubicBezTo>
                    <a:pt x="76" y="307"/>
                    <a:pt x="76" y="308"/>
                    <a:pt x="77" y="308"/>
                  </a:cubicBezTo>
                  <a:cubicBezTo>
                    <a:pt x="77" y="308"/>
                    <a:pt x="77" y="308"/>
                    <a:pt x="77" y="308"/>
                  </a:cubicBezTo>
                  <a:cubicBezTo>
                    <a:pt x="77" y="308"/>
                    <a:pt x="77" y="308"/>
                    <a:pt x="77" y="308"/>
                  </a:cubicBezTo>
                  <a:cubicBezTo>
                    <a:pt x="77" y="308"/>
                    <a:pt x="77" y="308"/>
                    <a:pt x="77" y="308"/>
                  </a:cubicBezTo>
                  <a:cubicBezTo>
                    <a:pt x="77" y="308"/>
                    <a:pt x="77" y="308"/>
                    <a:pt x="77" y="308"/>
                  </a:cubicBezTo>
                  <a:cubicBezTo>
                    <a:pt x="77" y="308"/>
                    <a:pt x="77" y="308"/>
                    <a:pt x="77" y="308"/>
                  </a:cubicBezTo>
                  <a:cubicBezTo>
                    <a:pt x="118" y="348"/>
                    <a:pt x="164" y="376"/>
                    <a:pt x="211" y="392"/>
                  </a:cubicBezTo>
                  <a:cubicBezTo>
                    <a:pt x="219" y="392"/>
                    <a:pt x="228" y="393"/>
                    <a:pt x="236" y="393"/>
                  </a:cubicBezTo>
                  <a:cubicBezTo>
                    <a:pt x="367" y="393"/>
                    <a:pt x="474" y="288"/>
                    <a:pt x="477" y="158"/>
                  </a:cubicBezTo>
                  <a:cubicBezTo>
                    <a:pt x="463" y="103"/>
                    <a:pt x="433" y="48"/>
                    <a:pt x="387" y="0"/>
                  </a:cubicBezTo>
                </a:path>
              </a:pathLst>
            </a:custGeom>
            <a:solidFill>
              <a:srgbClr val="FFFFFF">
                <a:alpha val="20000"/>
              </a:srgb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12" name="Oval 186">
              <a:extLst>
                <a:ext uri="{FF2B5EF4-FFF2-40B4-BE49-F238E27FC236}">
                  <a16:creationId xmlns:a16="http://schemas.microsoft.com/office/drawing/2014/main" id="{16338F15-79EA-4924-B0D1-72B291ABC6F4}"/>
                </a:ext>
              </a:extLst>
            </p:cNvPr>
            <p:cNvSpPr>
              <a:spLocks noChangeArrowheads="1"/>
            </p:cNvSpPr>
            <p:nvPr/>
          </p:nvSpPr>
          <p:spPr bwMode="auto">
            <a:xfrm>
              <a:off x="3662785" y="1108758"/>
              <a:ext cx="4628118" cy="4622892"/>
            </a:xfrm>
            <a:prstGeom prst="ellipse">
              <a:avLst/>
            </a:prstGeom>
            <a:solidFill>
              <a:srgbClr val="EF4B25">
                <a:alpha val="70000"/>
              </a:srgb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16" name="Oval 187">
              <a:extLst>
                <a:ext uri="{FF2B5EF4-FFF2-40B4-BE49-F238E27FC236}">
                  <a16:creationId xmlns:a16="http://schemas.microsoft.com/office/drawing/2014/main" id="{359AF938-C454-4545-8F8A-AF11A8746275}"/>
                </a:ext>
              </a:extLst>
            </p:cNvPr>
            <p:cNvSpPr>
              <a:spLocks noChangeArrowheads="1"/>
            </p:cNvSpPr>
            <p:nvPr/>
          </p:nvSpPr>
          <p:spPr bwMode="auto">
            <a:xfrm>
              <a:off x="8473934" y="3132579"/>
              <a:ext cx="209180" cy="209181"/>
            </a:xfrm>
            <a:prstGeom prst="ellipse">
              <a:avLst/>
            </a:prstGeom>
            <a:solidFill>
              <a:srgbClr val="ED1B2E">
                <a:alpha val="70000"/>
              </a:srgb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17" name="Oval 188">
              <a:extLst>
                <a:ext uri="{FF2B5EF4-FFF2-40B4-BE49-F238E27FC236}">
                  <a16:creationId xmlns:a16="http://schemas.microsoft.com/office/drawing/2014/main" id="{C12F86BA-8858-4149-BA21-F93ACF4708BE}"/>
                </a:ext>
              </a:extLst>
            </p:cNvPr>
            <p:cNvSpPr>
              <a:spLocks noChangeArrowheads="1"/>
            </p:cNvSpPr>
            <p:nvPr/>
          </p:nvSpPr>
          <p:spPr bwMode="auto">
            <a:xfrm>
              <a:off x="8996234" y="2708990"/>
              <a:ext cx="126162" cy="125508"/>
            </a:xfrm>
            <a:prstGeom prst="ellipse">
              <a:avLst/>
            </a:pr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18" name="Oval 189">
              <a:extLst>
                <a:ext uri="{FF2B5EF4-FFF2-40B4-BE49-F238E27FC236}">
                  <a16:creationId xmlns:a16="http://schemas.microsoft.com/office/drawing/2014/main" id="{D6DDE7E5-984D-424F-9808-B625063BA43A}"/>
                </a:ext>
              </a:extLst>
            </p:cNvPr>
            <p:cNvSpPr>
              <a:spLocks noChangeArrowheads="1"/>
            </p:cNvSpPr>
            <p:nvPr/>
          </p:nvSpPr>
          <p:spPr bwMode="auto">
            <a:xfrm>
              <a:off x="8601812" y="3885222"/>
              <a:ext cx="157703" cy="157703"/>
            </a:xfrm>
            <a:prstGeom prst="ellipse">
              <a:avLst/>
            </a:prstGeom>
            <a:solidFill>
              <a:srgbClr val="ED1B2E">
                <a:alpha val="70000"/>
              </a:srgb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20" name="Oval 190">
              <a:extLst>
                <a:ext uri="{FF2B5EF4-FFF2-40B4-BE49-F238E27FC236}">
                  <a16:creationId xmlns:a16="http://schemas.microsoft.com/office/drawing/2014/main" id="{F050C5DF-C40A-4178-801C-2BE27E613603}"/>
                </a:ext>
              </a:extLst>
            </p:cNvPr>
            <p:cNvSpPr>
              <a:spLocks noChangeArrowheads="1"/>
            </p:cNvSpPr>
            <p:nvPr/>
          </p:nvSpPr>
          <p:spPr bwMode="auto">
            <a:xfrm>
              <a:off x="3269919" y="4283073"/>
              <a:ext cx="126162" cy="125508"/>
            </a:xfrm>
            <a:prstGeom prst="ellipse">
              <a:avLst/>
            </a:pr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21" name="Oval 191">
              <a:extLst>
                <a:ext uri="{FF2B5EF4-FFF2-40B4-BE49-F238E27FC236}">
                  <a16:creationId xmlns:a16="http://schemas.microsoft.com/office/drawing/2014/main" id="{9D6D7359-02F7-4314-B2FA-95F290B0CFBD}"/>
                </a:ext>
              </a:extLst>
            </p:cNvPr>
            <p:cNvSpPr>
              <a:spLocks noChangeArrowheads="1"/>
            </p:cNvSpPr>
            <p:nvPr/>
          </p:nvSpPr>
          <p:spPr bwMode="auto">
            <a:xfrm>
              <a:off x="8504335" y="2614859"/>
              <a:ext cx="189243" cy="188263"/>
            </a:xfrm>
            <a:prstGeom prst="ellipse">
              <a:avLst/>
            </a:prstGeom>
            <a:solidFill>
              <a:schemeClr val="accent2">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22" name="Oval 192">
              <a:extLst>
                <a:ext uri="{FF2B5EF4-FFF2-40B4-BE49-F238E27FC236}">
                  <a16:creationId xmlns:a16="http://schemas.microsoft.com/office/drawing/2014/main" id="{F81C8F43-D1F0-428F-853E-B32727DD7C26}"/>
                </a:ext>
              </a:extLst>
            </p:cNvPr>
            <p:cNvSpPr>
              <a:spLocks noChangeArrowheads="1"/>
            </p:cNvSpPr>
            <p:nvPr/>
          </p:nvSpPr>
          <p:spPr bwMode="auto">
            <a:xfrm>
              <a:off x="3222361" y="3514336"/>
              <a:ext cx="220784" cy="219640"/>
            </a:xfrm>
            <a:prstGeom prst="ellipse">
              <a:avLst/>
            </a:prstGeom>
            <a:solidFill>
              <a:schemeClr val="accent2">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23" name="Oval 193">
              <a:extLst>
                <a:ext uri="{FF2B5EF4-FFF2-40B4-BE49-F238E27FC236}">
                  <a16:creationId xmlns:a16="http://schemas.microsoft.com/office/drawing/2014/main" id="{DED32558-10B4-4BC8-B3D5-0AEE5D8FDFD1}"/>
                </a:ext>
              </a:extLst>
            </p:cNvPr>
            <p:cNvSpPr>
              <a:spLocks noChangeArrowheads="1"/>
            </p:cNvSpPr>
            <p:nvPr/>
          </p:nvSpPr>
          <p:spPr bwMode="auto">
            <a:xfrm>
              <a:off x="2956802" y="3043679"/>
              <a:ext cx="188262" cy="189243"/>
            </a:xfrm>
            <a:prstGeom prst="ellipse">
              <a:avLst/>
            </a:pr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24" name="Oval 194">
              <a:extLst>
                <a:ext uri="{FF2B5EF4-FFF2-40B4-BE49-F238E27FC236}">
                  <a16:creationId xmlns:a16="http://schemas.microsoft.com/office/drawing/2014/main" id="{EFF20204-D4C7-46C1-ABC1-26E4FE18B490}"/>
                </a:ext>
              </a:extLst>
            </p:cNvPr>
            <p:cNvSpPr>
              <a:spLocks noChangeArrowheads="1"/>
            </p:cNvSpPr>
            <p:nvPr/>
          </p:nvSpPr>
          <p:spPr bwMode="auto">
            <a:xfrm>
              <a:off x="8819081" y="3420204"/>
              <a:ext cx="172575" cy="172576"/>
            </a:xfrm>
            <a:prstGeom prst="ellipse">
              <a:avLst/>
            </a:prstGeom>
            <a:solidFill>
              <a:schemeClr val="accent2">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25" name="Oval 195">
              <a:extLst>
                <a:ext uri="{FF2B5EF4-FFF2-40B4-BE49-F238E27FC236}">
                  <a16:creationId xmlns:a16="http://schemas.microsoft.com/office/drawing/2014/main" id="{D23332F2-854A-4962-A77F-559BB5004CF8}"/>
                </a:ext>
              </a:extLst>
            </p:cNvPr>
            <p:cNvSpPr>
              <a:spLocks noChangeArrowheads="1"/>
            </p:cNvSpPr>
            <p:nvPr/>
          </p:nvSpPr>
          <p:spPr bwMode="auto">
            <a:xfrm>
              <a:off x="2726704" y="3927466"/>
              <a:ext cx="172575" cy="172576"/>
            </a:xfrm>
            <a:prstGeom prst="ellipse">
              <a:avLst/>
            </a:prstGeom>
            <a:solidFill>
              <a:schemeClr val="accent2">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26" name="Oval 196">
              <a:extLst>
                <a:ext uri="{FF2B5EF4-FFF2-40B4-BE49-F238E27FC236}">
                  <a16:creationId xmlns:a16="http://schemas.microsoft.com/office/drawing/2014/main" id="{24FDB16B-24E8-43E6-8516-D2F254612F32}"/>
                </a:ext>
              </a:extLst>
            </p:cNvPr>
            <p:cNvSpPr>
              <a:spLocks noChangeArrowheads="1"/>
            </p:cNvSpPr>
            <p:nvPr/>
          </p:nvSpPr>
          <p:spPr bwMode="auto">
            <a:xfrm>
              <a:off x="2968867" y="4635695"/>
              <a:ext cx="157703" cy="156885"/>
            </a:xfrm>
            <a:prstGeom prst="ellipse">
              <a:avLst/>
            </a:pr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grpSp>
      <p:sp>
        <p:nvSpPr>
          <p:cNvPr id="13" name="Text Placeholder 12">
            <a:extLst>
              <a:ext uri="{FF2B5EF4-FFF2-40B4-BE49-F238E27FC236}">
                <a16:creationId xmlns:a16="http://schemas.microsoft.com/office/drawing/2014/main" id="{1031C0BF-01DA-457C-A734-83931EBA9A9E}"/>
              </a:ext>
            </a:extLst>
          </p:cNvPr>
          <p:cNvSpPr>
            <a:spLocks noGrp="1"/>
          </p:cNvSpPr>
          <p:nvPr>
            <p:ph type="body" sz="quarter" idx="10"/>
          </p:nvPr>
        </p:nvSpPr>
        <p:spPr>
          <a:xfrm>
            <a:off x="1928127" y="1317597"/>
            <a:ext cx="4810931" cy="1989050"/>
          </a:xfrm>
        </p:spPr>
        <p:txBody>
          <a:bodyPr/>
          <a:lstStyle/>
          <a:p>
            <a:pPr>
              <a:spcBef>
                <a:spcPts val="300"/>
              </a:spcBef>
            </a:pPr>
            <a:r>
              <a:rPr lang="en-US" dirty="0"/>
              <a:t>USDA Foods Updates</a:t>
            </a:r>
          </a:p>
        </p:txBody>
      </p:sp>
      <p:sp>
        <p:nvSpPr>
          <p:cNvPr id="15" name="Text Placeholder 14">
            <a:extLst>
              <a:ext uri="{FF2B5EF4-FFF2-40B4-BE49-F238E27FC236}">
                <a16:creationId xmlns:a16="http://schemas.microsoft.com/office/drawing/2014/main" id="{A5EA8B51-C606-454D-912B-3581EC6BFCF1}"/>
              </a:ext>
            </a:extLst>
          </p:cNvPr>
          <p:cNvSpPr>
            <a:spLocks noGrp="1"/>
          </p:cNvSpPr>
          <p:nvPr>
            <p:ph type="body" sz="quarter" idx="12"/>
          </p:nvPr>
        </p:nvSpPr>
        <p:spPr>
          <a:xfrm>
            <a:off x="2581662" y="3138703"/>
            <a:ext cx="3241150" cy="618863"/>
          </a:xfrm>
        </p:spPr>
        <p:txBody>
          <a:bodyPr lIns="91440" tIns="45720" rIns="91440" bIns="45720" anchor="t">
            <a:noAutofit/>
          </a:bodyPr>
          <a:lstStyle/>
          <a:p>
            <a:r>
              <a:rPr lang="en-US" dirty="0">
                <a:latin typeface="Arial"/>
                <a:cs typeface="Arial"/>
              </a:rPr>
              <a:t>Patricia </a:t>
            </a:r>
            <a:r>
              <a:rPr lang="en-US" dirty="0" err="1">
                <a:latin typeface="Arial"/>
                <a:cs typeface="Arial"/>
              </a:rPr>
              <a:t>LeClar</a:t>
            </a:r>
            <a:r>
              <a:rPr lang="en-US" dirty="0">
                <a:latin typeface="Arial"/>
                <a:cs typeface="Arial"/>
              </a:rPr>
              <a:t> &amp; Tracy Whitehead</a:t>
            </a:r>
            <a:endParaRPr lang="en-US" dirty="0"/>
          </a:p>
          <a:p>
            <a:r>
              <a:rPr lang="en-US" dirty="0">
                <a:latin typeface="Arial"/>
                <a:cs typeface="Arial"/>
              </a:rPr>
              <a:t>Senior Team for USDA Foods</a:t>
            </a:r>
          </a:p>
        </p:txBody>
      </p:sp>
      <p:sp>
        <p:nvSpPr>
          <p:cNvPr id="19" name="Slide Number Placeholder 18">
            <a:extLst>
              <a:ext uri="{FF2B5EF4-FFF2-40B4-BE49-F238E27FC236}">
                <a16:creationId xmlns:a16="http://schemas.microsoft.com/office/drawing/2014/main" id="{A9083D96-2D73-4899-B071-3FB2ADA69CF0}"/>
              </a:ext>
            </a:extLst>
          </p:cNvPr>
          <p:cNvSpPr>
            <a:spLocks noGrp="1"/>
          </p:cNvSpPr>
          <p:nvPr>
            <p:ph type="sldNum" sz="quarter" idx="13"/>
          </p:nvPr>
        </p:nvSpPr>
        <p:spPr/>
        <p:txBody>
          <a:bodyPr/>
          <a:lstStyle/>
          <a:p>
            <a:fld id="{4179449E-6FBB-2343-B3AE-D1EFA46A6E77}" type="slidenum">
              <a:rPr lang="en-US" smtClean="0"/>
              <a:pPr/>
              <a:t>1</a:t>
            </a:fld>
            <a:endParaRPr lang="en-US"/>
          </a:p>
        </p:txBody>
      </p:sp>
      <p:sp>
        <p:nvSpPr>
          <p:cNvPr id="2" name="Date Placeholder 1">
            <a:extLst>
              <a:ext uri="{FF2B5EF4-FFF2-40B4-BE49-F238E27FC236}">
                <a16:creationId xmlns:a16="http://schemas.microsoft.com/office/drawing/2014/main" id="{D1D5805B-BADF-4E5D-8B19-A928508FCAC7}"/>
              </a:ext>
            </a:extLst>
          </p:cNvPr>
          <p:cNvSpPr>
            <a:spLocks noGrp="1"/>
          </p:cNvSpPr>
          <p:nvPr>
            <p:ph type="dt" sz="half" idx="2"/>
          </p:nvPr>
        </p:nvSpPr>
        <p:spPr/>
        <p:txBody>
          <a:bodyPr/>
          <a:lstStyle/>
          <a:p>
            <a:r>
              <a:rPr lang="en-US"/>
              <a:t>Updated </a:t>
            </a:r>
            <a:fld id="{50812465-005A-4916-9FC8-1CBFC0BF778A}" type="datetime1">
              <a:rPr lang="en-US" smtClean="0"/>
              <a:t>2/12/2025</a:t>
            </a:fld>
            <a:endParaRPr lang="en-US"/>
          </a:p>
          <a:p>
            <a:r>
              <a:rPr lang="en-US"/>
              <a:t>www.SquareMeals.org</a:t>
            </a:r>
          </a:p>
        </p:txBody>
      </p:sp>
    </p:spTree>
    <p:extLst>
      <p:ext uri="{BB962C8B-B14F-4D97-AF65-F5344CB8AC3E}">
        <p14:creationId xmlns:p14="http://schemas.microsoft.com/office/powerpoint/2010/main" val="3608111680"/>
      </p:ext>
    </p:extLst>
  </p:cSld>
  <p:clrMapOvr>
    <a:masterClrMapping/>
  </p:clrMapOvr>
  <mc:AlternateContent xmlns:mc="http://schemas.openxmlformats.org/markup-compatibility/2006" xmlns:p14="http://schemas.microsoft.com/office/powerpoint/2010/main">
    <mc:Choice Requires="p14">
      <p:transition p14:dur="10" advClick="0">
        <p14:doors dir="vert"/>
      </p:transition>
    </mc:Choice>
    <mc:Fallback xmlns="">
      <p:transition advClick="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2">
            <a:extLst>
              <a:ext uri="{FF2B5EF4-FFF2-40B4-BE49-F238E27FC236}">
                <a16:creationId xmlns:a16="http://schemas.microsoft.com/office/drawing/2014/main" id="{1537A61B-4568-4A2F-85E0-CBD3B5C3B7F2}"/>
              </a:ext>
            </a:extLst>
          </p:cNvPr>
          <p:cNvPicPr>
            <a:picLocks noChangeAspect="1"/>
          </p:cNvPicPr>
          <p:nvPr/>
        </p:nvPicPr>
        <p:blipFill>
          <a:blip r:embed="rId2" cstate="email">
            <a:alphaModFix amt="20000"/>
            <a:extLst>
              <a:ext uri="{28A0092B-C50C-407E-A947-70E740481C1C}">
                <a14:useLocalDpi xmlns:a14="http://schemas.microsoft.com/office/drawing/2010/main"/>
              </a:ext>
            </a:extLst>
          </a:blip>
          <a:srcRect/>
          <a:stretch>
            <a:fillRect/>
          </a:stretch>
        </p:blipFill>
        <p:spPr>
          <a:xfrm>
            <a:off x="-12481" y="0"/>
            <a:ext cx="12226607" cy="6858000"/>
          </a:xfrm>
          <a:prstGeom prst="rect">
            <a:avLst/>
          </a:prstGeom>
        </p:spPr>
      </p:pic>
      <p:sp>
        <p:nvSpPr>
          <p:cNvPr id="5" name="Rectangle 4">
            <a:extLst>
              <a:ext uri="{FF2B5EF4-FFF2-40B4-BE49-F238E27FC236}">
                <a16:creationId xmlns:a16="http://schemas.microsoft.com/office/drawing/2014/main" id="{3D1F855A-9262-4A34-A5D1-6B8F07BFE151}"/>
              </a:ext>
            </a:extLst>
          </p:cNvPr>
          <p:cNvSpPr/>
          <p:nvPr/>
        </p:nvSpPr>
        <p:spPr>
          <a:xfrm>
            <a:off x="0" y="6079619"/>
            <a:ext cx="12192000" cy="638176"/>
          </a:xfrm>
          <a:prstGeom prst="rect">
            <a:avLst/>
          </a:prstGeom>
          <a:solidFill>
            <a:srgbClr val="66B9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latin typeface="Rockwell" panose="02060603020205020403" pitchFamily="18" charset="0"/>
            </a:endParaRPr>
          </a:p>
        </p:txBody>
      </p:sp>
      <p:sp>
        <p:nvSpPr>
          <p:cNvPr id="65" name="Rectangle 64">
            <a:extLst>
              <a:ext uri="{FF2B5EF4-FFF2-40B4-BE49-F238E27FC236}">
                <a16:creationId xmlns:a16="http://schemas.microsoft.com/office/drawing/2014/main" id="{D13067CD-2282-47E5-B3A0-E9AC0499E245}"/>
              </a:ext>
            </a:extLst>
          </p:cNvPr>
          <p:cNvSpPr/>
          <p:nvPr/>
        </p:nvSpPr>
        <p:spPr>
          <a:xfrm>
            <a:off x="-12481" y="1340253"/>
            <a:ext cx="12192000" cy="3631763"/>
          </a:xfrm>
          <a:prstGeom prst="rect">
            <a:avLst/>
          </a:prstGeom>
          <a:effectLst/>
        </p:spPr>
        <p:txBody>
          <a:bodyPr wrap="square">
            <a:spAutoFit/>
          </a:bodyPr>
          <a:lstStyle/>
          <a:p>
            <a:pPr algn="ctr"/>
            <a:r>
              <a:rPr lang="en-US" sz="11500" b="1" dirty="0">
                <a:solidFill>
                  <a:schemeClr val="accent5">
                    <a:lumMod val="75000"/>
                  </a:schemeClr>
                </a:solidFill>
                <a:effectLst>
                  <a:outerShdw blurRad="1270000" algn="ctr" rotWithShape="0">
                    <a:prstClr val="black">
                      <a:alpha val="40000"/>
                    </a:prstClr>
                  </a:outerShdw>
                </a:effectLst>
                <a:latin typeface="Rockwell" panose="02060603020205020403" pitchFamily="18" charset="0"/>
                <a:ea typeface="Roboto Condensed" panose="02000000000000000000" pitchFamily="2" charset="0"/>
                <a:cs typeface="Segoe UI" panose="020B0502040204020203" pitchFamily="34" charset="0"/>
              </a:rPr>
              <a:t>Ordering Updates</a:t>
            </a:r>
          </a:p>
        </p:txBody>
      </p:sp>
      <p:sp>
        <p:nvSpPr>
          <p:cNvPr id="3" name="Slide Number Placeholder 2">
            <a:extLst>
              <a:ext uri="{FF2B5EF4-FFF2-40B4-BE49-F238E27FC236}">
                <a16:creationId xmlns:a16="http://schemas.microsoft.com/office/drawing/2014/main" id="{11445BE0-2C12-4CB4-BB40-B4AB860B2272}"/>
              </a:ext>
            </a:extLst>
          </p:cNvPr>
          <p:cNvSpPr>
            <a:spLocks noGrp="1"/>
          </p:cNvSpPr>
          <p:nvPr>
            <p:ph type="sldNum" sz="quarter" idx="10"/>
          </p:nvPr>
        </p:nvSpPr>
        <p:spPr/>
        <p:txBody>
          <a:bodyPr/>
          <a:lstStyle/>
          <a:p>
            <a:fld id="{4179449E-6FBB-2343-B3AE-D1EFA46A6E77}" type="slidenum">
              <a:rPr lang="en-US" smtClean="0"/>
              <a:pPr/>
              <a:t>2</a:t>
            </a:fld>
            <a:endParaRPr lang="en-US"/>
          </a:p>
        </p:txBody>
      </p:sp>
    </p:spTree>
    <p:extLst>
      <p:ext uri="{BB962C8B-B14F-4D97-AF65-F5344CB8AC3E}">
        <p14:creationId xmlns:p14="http://schemas.microsoft.com/office/powerpoint/2010/main" val="1436197369"/>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D179262-7FCA-4DFF-9FD7-091989C60C3F}"/>
              </a:ext>
            </a:extLst>
          </p:cNvPr>
          <p:cNvSpPr>
            <a:spLocks noGrp="1"/>
          </p:cNvSpPr>
          <p:nvPr>
            <p:ph type="body" sz="quarter" idx="10"/>
          </p:nvPr>
        </p:nvSpPr>
        <p:spPr>
          <a:xfrm>
            <a:off x="382772" y="411783"/>
            <a:ext cx="10921723" cy="842859"/>
          </a:xfrm>
          <a:ln w="28575">
            <a:solidFill>
              <a:schemeClr val="tx1"/>
            </a:solidFill>
          </a:ln>
        </p:spPr>
        <p:txBody>
          <a:bodyPr lIns="91440" tIns="45720" rIns="91440" bIns="45720" anchor="t"/>
          <a:lstStyle/>
          <a:p>
            <a:pPr algn="ctr"/>
            <a:r>
              <a:rPr lang="en-US" sz="4400" dirty="0">
                <a:latin typeface="Georgia"/>
                <a:cs typeface="Arial"/>
              </a:rPr>
              <a:t>Ordering Updates</a:t>
            </a:r>
          </a:p>
        </p:txBody>
      </p:sp>
      <p:sp>
        <p:nvSpPr>
          <p:cNvPr id="9" name="Slide Number Placeholder 8">
            <a:extLst>
              <a:ext uri="{FF2B5EF4-FFF2-40B4-BE49-F238E27FC236}">
                <a16:creationId xmlns:a16="http://schemas.microsoft.com/office/drawing/2014/main" id="{631521DB-41C6-451F-8AE7-4D0178710DF4}"/>
              </a:ext>
            </a:extLst>
          </p:cNvPr>
          <p:cNvSpPr>
            <a:spLocks noGrp="1"/>
          </p:cNvSpPr>
          <p:nvPr>
            <p:ph type="sldNum" sz="quarter" idx="2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179449E-6FBB-2343-B3AE-D1EFA46A6E77}" type="slidenum">
              <a:rPr kumimoji="0" lang="en-US" sz="18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7DF855DA-DF75-2B07-79BB-99D847C55C94}"/>
              </a:ext>
            </a:extLst>
          </p:cNvPr>
          <p:cNvSpPr txBox="1"/>
          <p:nvPr/>
        </p:nvSpPr>
        <p:spPr>
          <a:xfrm>
            <a:off x="558864" y="1622712"/>
            <a:ext cx="10618040" cy="3673826"/>
          </a:xfrm>
          <a:prstGeom prst="rect">
            <a:avLst/>
          </a:prstGeom>
          <a:noFill/>
        </p:spPr>
        <p:txBody>
          <a:bodyPr wrap="square" lIns="91440" tIns="45720" rIns="91440" bIns="45720" rtlCol="0" anchor="t">
            <a:spAutoFit/>
          </a:bodyPr>
          <a:lstStyle/>
          <a:p>
            <a:pPr>
              <a:lnSpc>
                <a:spcPct val="90000"/>
              </a:lnSpc>
              <a:spcBef>
                <a:spcPts val="1680"/>
              </a:spcBef>
              <a:defRPr/>
            </a:pPr>
            <a:r>
              <a:rPr lang="en-US" sz="2800" dirty="0">
                <a:solidFill>
                  <a:srgbClr val="000000"/>
                </a:solidFill>
                <a:latin typeface="Georgia"/>
              </a:rPr>
              <a:t>Ordering catalogs for NSLP program year 2026 are now available to submit requisitions in WBSCM for both Direct Delivery and Processing Diversions. </a:t>
            </a:r>
          </a:p>
          <a:p>
            <a:pPr marL="457200" indent="-457200">
              <a:lnSpc>
                <a:spcPct val="90000"/>
              </a:lnSpc>
              <a:spcBef>
                <a:spcPts val="1680"/>
              </a:spcBef>
              <a:buFont typeface="Arial"/>
              <a:buChar char="•"/>
              <a:defRPr/>
            </a:pPr>
            <a:r>
              <a:rPr lang="en-US" sz="2800" dirty="0">
                <a:solidFill>
                  <a:srgbClr val="000000"/>
                </a:solidFill>
                <a:latin typeface="Georgia"/>
              </a:rPr>
              <a:t>USDA has set the rate of assistance at .45 cents per meal and final balances have been updated in WBSCM for PY 2026.</a:t>
            </a:r>
          </a:p>
          <a:p>
            <a:pPr marL="457200" indent="-457200">
              <a:lnSpc>
                <a:spcPct val="90000"/>
              </a:lnSpc>
              <a:spcBef>
                <a:spcPts val="1680"/>
              </a:spcBef>
              <a:buFont typeface="Arial"/>
              <a:buChar char="•"/>
              <a:defRPr/>
            </a:pPr>
            <a:r>
              <a:rPr lang="en-US" sz="2800" dirty="0">
                <a:latin typeface="Georgia"/>
              </a:rPr>
              <a:t>DoD allocation is now in WBSCM. FFAVORS will update before program year starts in July 2026.</a:t>
            </a:r>
          </a:p>
          <a:p>
            <a:pPr marL="1371600" lvl="2" indent="-457200">
              <a:buFont typeface="Arial" panose="020B0604020202020204" pitchFamily="34" charset="0"/>
              <a:buChar char="•"/>
              <a:defRPr/>
            </a:pPr>
            <a:endParaRPr lang="en-US" sz="2800" dirty="0">
              <a:solidFill>
                <a:srgbClr val="000000"/>
              </a:solidFill>
              <a:latin typeface="Century Gothic"/>
            </a:endParaRPr>
          </a:p>
        </p:txBody>
      </p:sp>
    </p:spTree>
    <p:extLst>
      <p:ext uri="{BB962C8B-B14F-4D97-AF65-F5344CB8AC3E}">
        <p14:creationId xmlns:p14="http://schemas.microsoft.com/office/powerpoint/2010/main" val="2911142069"/>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D179262-7FCA-4DFF-9FD7-091989C60C3F}"/>
              </a:ext>
            </a:extLst>
          </p:cNvPr>
          <p:cNvSpPr>
            <a:spLocks noGrp="1"/>
          </p:cNvSpPr>
          <p:nvPr>
            <p:ph type="body" sz="quarter" idx="10"/>
          </p:nvPr>
        </p:nvSpPr>
        <p:spPr>
          <a:xfrm>
            <a:off x="382772" y="411783"/>
            <a:ext cx="10921723" cy="842859"/>
          </a:xfrm>
          <a:ln w="28575">
            <a:solidFill>
              <a:schemeClr val="tx1"/>
            </a:solidFill>
          </a:ln>
        </p:spPr>
        <p:txBody>
          <a:bodyPr lIns="91440" tIns="45720" rIns="91440" bIns="45720" anchor="t"/>
          <a:lstStyle/>
          <a:p>
            <a:pPr algn="ctr"/>
            <a:r>
              <a:rPr lang="en-US" sz="4400" dirty="0">
                <a:latin typeface="Georgia"/>
                <a:cs typeface="Arial"/>
              </a:rPr>
              <a:t>WBSCM Deadlines PY-26</a:t>
            </a:r>
            <a:endParaRPr lang="en-US" sz="4400" b="0">
              <a:solidFill>
                <a:srgbClr val="000000"/>
              </a:solidFill>
              <a:latin typeface="Georgia"/>
              <a:cs typeface="Arial"/>
            </a:endParaRPr>
          </a:p>
          <a:p>
            <a:pPr algn="ctr"/>
            <a:endParaRPr lang="en-US" sz="4400" dirty="0">
              <a:latin typeface="Arial"/>
              <a:cs typeface="Arial"/>
            </a:endParaRPr>
          </a:p>
        </p:txBody>
      </p:sp>
      <p:sp>
        <p:nvSpPr>
          <p:cNvPr id="9" name="Slide Number Placeholder 8">
            <a:extLst>
              <a:ext uri="{FF2B5EF4-FFF2-40B4-BE49-F238E27FC236}">
                <a16:creationId xmlns:a16="http://schemas.microsoft.com/office/drawing/2014/main" id="{631521DB-41C6-451F-8AE7-4D0178710DF4}"/>
              </a:ext>
            </a:extLst>
          </p:cNvPr>
          <p:cNvSpPr>
            <a:spLocks noGrp="1"/>
          </p:cNvSpPr>
          <p:nvPr>
            <p:ph type="sldNum" sz="quarter" idx="2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179449E-6FBB-2343-B3AE-D1EFA46A6E77}" type="slidenum">
              <a:rPr kumimoji="0" lang="en-US" sz="18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7DF855DA-DF75-2B07-79BB-99D847C55C94}"/>
              </a:ext>
            </a:extLst>
          </p:cNvPr>
          <p:cNvSpPr txBox="1"/>
          <p:nvPr/>
        </p:nvSpPr>
        <p:spPr>
          <a:xfrm>
            <a:off x="558864" y="1622712"/>
            <a:ext cx="10618040" cy="4624343"/>
          </a:xfrm>
          <a:prstGeom prst="rect">
            <a:avLst/>
          </a:prstGeom>
          <a:noFill/>
        </p:spPr>
        <p:txBody>
          <a:bodyPr wrap="square" lIns="91440" tIns="45720" rIns="91440" bIns="45720" rtlCol="0" anchor="t">
            <a:spAutoFit/>
          </a:bodyPr>
          <a:lstStyle/>
          <a:p>
            <a:pPr>
              <a:lnSpc>
                <a:spcPct val="90000"/>
              </a:lnSpc>
              <a:spcBef>
                <a:spcPts val="1680"/>
              </a:spcBef>
              <a:defRPr/>
            </a:pPr>
            <a:r>
              <a:rPr lang="en-US" sz="2800" b="1" u="sng" dirty="0">
                <a:solidFill>
                  <a:srgbClr val="343A41"/>
                </a:solidFill>
                <a:latin typeface="Georgia"/>
              </a:rPr>
              <a:t>Friday, February 28, 2025</a:t>
            </a:r>
            <a:r>
              <a:rPr lang="en-US" sz="2800" dirty="0">
                <a:solidFill>
                  <a:srgbClr val="343A41"/>
                </a:solidFill>
                <a:latin typeface="Georgia"/>
              </a:rPr>
              <a:t>: Closing date for Direct Delivery and Processing Diversion Catalogs.</a:t>
            </a:r>
          </a:p>
          <a:p>
            <a:pPr>
              <a:lnSpc>
                <a:spcPct val="90000"/>
              </a:lnSpc>
              <a:spcBef>
                <a:spcPts val="1680"/>
              </a:spcBef>
              <a:defRPr/>
            </a:pPr>
            <a:r>
              <a:rPr lang="en-US" sz="2800" b="1" u="sng" dirty="0">
                <a:solidFill>
                  <a:srgbClr val="000000"/>
                </a:solidFill>
                <a:latin typeface="Georgia"/>
              </a:rPr>
              <a:t>March 1st – April 30th:</a:t>
            </a:r>
            <a:r>
              <a:rPr lang="en-US" sz="2800" dirty="0">
                <a:solidFill>
                  <a:srgbClr val="000000"/>
                </a:solidFill>
                <a:latin typeface="Georgia"/>
              </a:rPr>
              <a:t> Create truckloads for materials with enough demand and begin submitting to USDA.</a:t>
            </a:r>
          </a:p>
          <a:p>
            <a:pPr marL="457200" indent="-457200">
              <a:lnSpc>
                <a:spcPct val="90000"/>
              </a:lnSpc>
              <a:spcBef>
                <a:spcPts val="1680"/>
              </a:spcBef>
              <a:buFont typeface="Arial"/>
              <a:buChar char="•"/>
              <a:defRPr/>
            </a:pPr>
            <a:r>
              <a:rPr lang="en-US" sz="2800" dirty="0">
                <a:solidFill>
                  <a:srgbClr val="000000"/>
                </a:solidFill>
                <a:latin typeface="Georgia"/>
              </a:rPr>
              <a:t>We will also offset processing requests based off anticipated carryover.</a:t>
            </a:r>
          </a:p>
          <a:p>
            <a:pPr>
              <a:lnSpc>
                <a:spcPct val="90000"/>
              </a:lnSpc>
              <a:spcBef>
                <a:spcPts val="1680"/>
              </a:spcBef>
              <a:defRPr/>
            </a:pPr>
            <a:r>
              <a:rPr lang="en-US" sz="2800" b="1" u="sng" dirty="0">
                <a:latin typeface="Georgia"/>
              </a:rPr>
              <a:t>June 1st – July 30th:</a:t>
            </a:r>
            <a:r>
              <a:rPr lang="en-US" sz="2800" dirty="0">
                <a:latin typeface="Georgia"/>
              </a:rPr>
              <a:t> Redistribute carryover based off requests during round 1 not filled. Processors will receive final allocations for the year and update account balances in K-12 and </a:t>
            </a:r>
            <a:r>
              <a:rPr lang="en-US" sz="2800" dirty="0" err="1">
                <a:latin typeface="Georgia"/>
              </a:rPr>
              <a:t>ProcessorLink</a:t>
            </a:r>
            <a:endParaRPr lang="en-US" sz="2800" dirty="0">
              <a:latin typeface="Georgia"/>
            </a:endParaRPr>
          </a:p>
        </p:txBody>
      </p:sp>
    </p:spTree>
    <p:extLst>
      <p:ext uri="{BB962C8B-B14F-4D97-AF65-F5344CB8AC3E}">
        <p14:creationId xmlns:p14="http://schemas.microsoft.com/office/powerpoint/2010/main" val="3514906092"/>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D179262-7FCA-4DFF-9FD7-091989C60C3F}"/>
              </a:ext>
            </a:extLst>
          </p:cNvPr>
          <p:cNvSpPr>
            <a:spLocks noGrp="1"/>
          </p:cNvSpPr>
          <p:nvPr>
            <p:ph type="body" sz="quarter" idx="10"/>
          </p:nvPr>
        </p:nvSpPr>
        <p:spPr>
          <a:xfrm>
            <a:off x="382772" y="411783"/>
            <a:ext cx="10921723" cy="842859"/>
          </a:xfrm>
          <a:ln w="28575">
            <a:solidFill>
              <a:schemeClr val="tx1"/>
            </a:solidFill>
          </a:ln>
        </p:spPr>
        <p:txBody>
          <a:bodyPr lIns="91440" tIns="45720" rIns="91440" bIns="45720" anchor="t"/>
          <a:lstStyle/>
          <a:p>
            <a:pPr algn="ctr"/>
            <a:r>
              <a:rPr lang="en-US" sz="4400" dirty="0">
                <a:latin typeface="Georgia"/>
                <a:cs typeface="Arial"/>
              </a:rPr>
              <a:t>Cancelled Requisitions</a:t>
            </a:r>
            <a:endParaRPr lang="en-US" sz="4400" b="0" dirty="0" err="1">
              <a:solidFill>
                <a:srgbClr val="000000"/>
              </a:solidFill>
              <a:latin typeface="Georgia"/>
              <a:cs typeface="Arial"/>
            </a:endParaRPr>
          </a:p>
          <a:p>
            <a:pPr algn="ctr"/>
            <a:endParaRPr lang="en-US" sz="4400" dirty="0">
              <a:latin typeface="Arial"/>
              <a:cs typeface="Arial"/>
            </a:endParaRPr>
          </a:p>
        </p:txBody>
      </p:sp>
      <p:sp>
        <p:nvSpPr>
          <p:cNvPr id="9" name="Slide Number Placeholder 8">
            <a:extLst>
              <a:ext uri="{FF2B5EF4-FFF2-40B4-BE49-F238E27FC236}">
                <a16:creationId xmlns:a16="http://schemas.microsoft.com/office/drawing/2014/main" id="{631521DB-41C6-451F-8AE7-4D0178710DF4}"/>
              </a:ext>
            </a:extLst>
          </p:cNvPr>
          <p:cNvSpPr>
            <a:spLocks noGrp="1"/>
          </p:cNvSpPr>
          <p:nvPr>
            <p:ph type="sldNum" sz="quarter" idx="2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179449E-6FBB-2343-B3AE-D1EFA46A6E77}" type="slidenum">
              <a:rPr kumimoji="0" lang="en-US" sz="18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7DF855DA-DF75-2B07-79BB-99D847C55C94}"/>
              </a:ext>
            </a:extLst>
          </p:cNvPr>
          <p:cNvSpPr txBox="1"/>
          <p:nvPr/>
        </p:nvSpPr>
        <p:spPr>
          <a:xfrm>
            <a:off x="558864" y="1622712"/>
            <a:ext cx="10618040" cy="6053965"/>
          </a:xfrm>
          <a:prstGeom prst="rect">
            <a:avLst/>
          </a:prstGeom>
          <a:noFill/>
        </p:spPr>
        <p:txBody>
          <a:bodyPr wrap="square" lIns="91440" tIns="45720" rIns="91440" bIns="45720" rtlCol="0" anchor="t">
            <a:spAutoFit/>
          </a:bodyPr>
          <a:lstStyle/>
          <a:p>
            <a:pPr>
              <a:lnSpc>
                <a:spcPct val="90000"/>
              </a:lnSpc>
              <a:spcBef>
                <a:spcPts val="1680"/>
              </a:spcBef>
              <a:defRPr/>
            </a:pPr>
            <a:r>
              <a:rPr lang="en-US" sz="2800" b="1" u="sng" dirty="0">
                <a:solidFill>
                  <a:srgbClr val="343A41"/>
                </a:solidFill>
                <a:latin typeface="Georgia"/>
              </a:rPr>
              <a:t>January - February 28, 2025</a:t>
            </a:r>
            <a:r>
              <a:rPr lang="en-US" sz="2800" dirty="0">
                <a:solidFill>
                  <a:srgbClr val="343A41"/>
                </a:solidFill>
                <a:latin typeface="Georgia"/>
              </a:rPr>
              <a:t>: Schools receiving cancellations during this time most likely are placing a requisition incorrectly.</a:t>
            </a:r>
          </a:p>
          <a:p>
            <a:pPr marL="457200" indent="-457200">
              <a:lnSpc>
                <a:spcPct val="90000"/>
              </a:lnSpc>
              <a:spcBef>
                <a:spcPts val="1680"/>
              </a:spcBef>
              <a:buFont typeface="Arial"/>
              <a:buChar char="•"/>
              <a:defRPr/>
            </a:pPr>
            <a:r>
              <a:rPr lang="en-US" sz="2800" dirty="0">
                <a:solidFill>
                  <a:srgbClr val="343A41"/>
                </a:solidFill>
                <a:latin typeface="Georgia"/>
              </a:rPr>
              <a:t>Example: Sending material to the incorrect ship to listed on Texas Approved Processor List. </a:t>
            </a:r>
          </a:p>
          <a:p>
            <a:pPr marL="457200" indent="-457200">
              <a:lnSpc>
                <a:spcPct val="90000"/>
              </a:lnSpc>
              <a:spcBef>
                <a:spcPts val="1680"/>
              </a:spcBef>
              <a:buFont typeface="Arial"/>
              <a:buChar char="•"/>
              <a:defRPr/>
            </a:pPr>
            <a:r>
              <a:rPr lang="en-US" sz="2800" dirty="0">
                <a:solidFill>
                  <a:srgbClr val="343A41"/>
                </a:solidFill>
                <a:latin typeface="Georgia"/>
              </a:rPr>
              <a:t>Cancelled requisitions return entitlement and you must place the correct order prior to catalogs closing.</a:t>
            </a:r>
          </a:p>
          <a:p>
            <a:pPr marL="457200" indent="-457200">
              <a:lnSpc>
                <a:spcPct val="90000"/>
              </a:lnSpc>
              <a:spcBef>
                <a:spcPts val="1680"/>
              </a:spcBef>
              <a:buFont typeface="Arial"/>
              <a:buChar char="•"/>
              <a:defRPr/>
            </a:pPr>
            <a:r>
              <a:rPr lang="en-US" sz="2800" dirty="0">
                <a:solidFill>
                  <a:srgbClr val="343A41"/>
                </a:solidFill>
                <a:latin typeface="Georgia"/>
              </a:rPr>
              <a:t>Continue to monitor your Requisition Status Reports to react quickly!</a:t>
            </a:r>
          </a:p>
          <a:p>
            <a:pPr marL="457200" indent="-457200">
              <a:lnSpc>
                <a:spcPct val="90000"/>
              </a:lnSpc>
              <a:spcBef>
                <a:spcPts val="1680"/>
              </a:spcBef>
              <a:buFont typeface="Arial"/>
              <a:buChar char="•"/>
              <a:defRPr/>
            </a:pPr>
            <a:r>
              <a:rPr lang="en-US" sz="2800" dirty="0">
                <a:solidFill>
                  <a:srgbClr val="343A41"/>
                </a:solidFill>
                <a:latin typeface="Georgia"/>
              </a:rPr>
              <a:t>Check you have no requisitions in draft status prior to catalogs closing!</a:t>
            </a:r>
          </a:p>
          <a:p>
            <a:pPr>
              <a:lnSpc>
                <a:spcPct val="90000"/>
              </a:lnSpc>
              <a:spcBef>
                <a:spcPts val="1680"/>
              </a:spcBef>
              <a:defRPr/>
            </a:pPr>
            <a:endParaRPr lang="en-US" sz="2800" dirty="0">
              <a:solidFill>
                <a:srgbClr val="000000"/>
              </a:solidFill>
              <a:latin typeface="Georgia"/>
            </a:endParaRPr>
          </a:p>
          <a:p>
            <a:pPr>
              <a:lnSpc>
                <a:spcPct val="90000"/>
              </a:lnSpc>
              <a:spcBef>
                <a:spcPts val="1680"/>
              </a:spcBef>
              <a:defRPr/>
            </a:pPr>
            <a:endParaRPr lang="en-US" sz="2800" dirty="0">
              <a:solidFill>
                <a:srgbClr val="343A41"/>
              </a:solidFill>
              <a:latin typeface="Georgia"/>
            </a:endParaRPr>
          </a:p>
        </p:txBody>
      </p:sp>
    </p:spTree>
    <p:extLst>
      <p:ext uri="{BB962C8B-B14F-4D97-AF65-F5344CB8AC3E}">
        <p14:creationId xmlns:p14="http://schemas.microsoft.com/office/powerpoint/2010/main" val="3618753536"/>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D179262-7FCA-4DFF-9FD7-091989C60C3F}"/>
              </a:ext>
            </a:extLst>
          </p:cNvPr>
          <p:cNvSpPr>
            <a:spLocks noGrp="1"/>
          </p:cNvSpPr>
          <p:nvPr>
            <p:ph type="body" sz="quarter" idx="10"/>
          </p:nvPr>
        </p:nvSpPr>
        <p:spPr>
          <a:xfrm>
            <a:off x="382772" y="411783"/>
            <a:ext cx="10921723" cy="842859"/>
          </a:xfrm>
          <a:ln w="28575">
            <a:solidFill>
              <a:schemeClr val="tx1"/>
            </a:solidFill>
          </a:ln>
        </p:spPr>
        <p:txBody>
          <a:bodyPr lIns="91440" tIns="45720" rIns="91440" bIns="45720" anchor="t"/>
          <a:lstStyle/>
          <a:p>
            <a:pPr algn="ctr"/>
            <a:r>
              <a:rPr lang="en-US" sz="4400" dirty="0">
                <a:latin typeface="Georgia"/>
                <a:cs typeface="Arial"/>
              </a:rPr>
              <a:t>Cancelled Requisitions</a:t>
            </a:r>
            <a:endParaRPr lang="en-US" sz="4400" b="0" dirty="0" err="1">
              <a:solidFill>
                <a:srgbClr val="000000"/>
              </a:solidFill>
              <a:latin typeface="Georgia"/>
              <a:cs typeface="Arial"/>
            </a:endParaRPr>
          </a:p>
          <a:p>
            <a:pPr algn="ctr"/>
            <a:endParaRPr lang="en-US" sz="4400" dirty="0">
              <a:latin typeface="Arial"/>
              <a:cs typeface="Arial"/>
            </a:endParaRPr>
          </a:p>
        </p:txBody>
      </p:sp>
      <p:sp>
        <p:nvSpPr>
          <p:cNvPr id="9" name="Slide Number Placeholder 8">
            <a:extLst>
              <a:ext uri="{FF2B5EF4-FFF2-40B4-BE49-F238E27FC236}">
                <a16:creationId xmlns:a16="http://schemas.microsoft.com/office/drawing/2014/main" id="{631521DB-41C6-451F-8AE7-4D0178710DF4}"/>
              </a:ext>
            </a:extLst>
          </p:cNvPr>
          <p:cNvSpPr>
            <a:spLocks noGrp="1"/>
          </p:cNvSpPr>
          <p:nvPr>
            <p:ph type="sldNum" sz="quarter" idx="2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179449E-6FBB-2343-B3AE-D1EFA46A6E77}" type="slidenum">
              <a:rPr kumimoji="0" lang="en-US" sz="18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7DF855DA-DF75-2B07-79BB-99D847C55C94}"/>
              </a:ext>
            </a:extLst>
          </p:cNvPr>
          <p:cNvSpPr txBox="1"/>
          <p:nvPr/>
        </p:nvSpPr>
        <p:spPr>
          <a:xfrm>
            <a:off x="558864" y="1622712"/>
            <a:ext cx="10618040" cy="2467342"/>
          </a:xfrm>
          <a:prstGeom prst="rect">
            <a:avLst/>
          </a:prstGeom>
          <a:noFill/>
        </p:spPr>
        <p:txBody>
          <a:bodyPr wrap="square" lIns="91440" tIns="45720" rIns="91440" bIns="45720" rtlCol="0" anchor="t">
            <a:spAutoFit/>
          </a:bodyPr>
          <a:lstStyle/>
          <a:p>
            <a:pPr>
              <a:lnSpc>
                <a:spcPct val="90000"/>
              </a:lnSpc>
              <a:spcBef>
                <a:spcPts val="1680"/>
              </a:spcBef>
              <a:defRPr/>
            </a:pPr>
            <a:r>
              <a:rPr lang="en-US" sz="2800" dirty="0">
                <a:solidFill>
                  <a:srgbClr val="343A41"/>
                </a:solidFill>
                <a:latin typeface="Georgia"/>
              </a:rPr>
              <a:t>If a school needs to cancel a requisition, please email </a:t>
            </a:r>
            <a:r>
              <a:rPr lang="en-US" sz="2800" dirty="0">
                <a:solidFill>
                  <a:srgbClr val="000000"/>
                </a:solidFill>
                <a:latin typeface="Georgia"/>
                <a:hlinkClick r:id="rId3"/>
              </a:rPr>
              <a:t>CommodityOperations@texasagriculture.gov</a:t>
            </a:r>
            <a:r>
              <a:rPr lang="en-US" sz="2800" dirty="0">
                <a:solidFill>
                  <a:srgbClr val="343A41"/>
                </a:solidFill>
                <a:latin typeface="Georgia"/>
              </a:rPr>
              <a:t> and include the following information:</a:t>
            </a:r>
            <a:endParaRPr lang="en-US" sz="2800">
              <a:solidFill>
                <a:srgbClr val="000000"/>
              </a:solidFill>
              <a:latin typeface="Georgia"/>
            </a:endParaRPr>
          </a:p>
          <a:p>
            <a:pPr marL="285750" indent="-285750">
              <a:lnSpc>
                <a:spcPct val="90000"/>
              </a:lnSpc>
              <a:spcBef>
                <a:spcPts val="1680"/>
              </a:spcBef>
              <a:buFont typeface="Arial,Sans-Serif"/>
              <a:buChar char="•"/>
              <a:defRPr/>
            </a:pPr>
            <a:r>
              <a:rPr lang="en-US" sz="2800" dirty="0">
                <a:solidFill>
                  <a:srgbClr val="343A41"/>
                </a:solidFill>
                <a:latin typeface="Georgia"/>
              </a:rPr>
              <a:t>School Name (no acronyms)</a:t>
            </a:r>
            <a:endParaRPr lang="en-US" sz="2800" dirty="0">
              <a:latin typeface="Georgia"/>
            </a:endParaRPr>
          </a:p>
          <a:p>
            <a:pPr marL="285750" indent="-285750">
              <a:lnSpc>
                <a:spcPct val="90000"/>
              </a:lnSpc>
              <a:spcBef>
                <a:spcPts val="1680"/>
              </a:spcBef>
              <a:buFont typeface="Arial,Sans-Serif"/>
              <a:buChar char="•"/>
              <a:defRPr/>
            </a:pPr>
            <a:r>
              <a:rPr lang="en-US" sz="2800" dirty="0">
                <a:solidFill>
                  <a:srgbClr val="343A41"/>
                </a:solidFill>
                <a:latin typeface="Georgia"/>
              </a:rPr>
              <a:t>Requisition Number</a:t>
            </a:r>
            <a:endParaRPr lang="en-US" dirty="0"/>
          </a:p>
        </p:txBody>
      </p:sp>
    </p:spTree>
    <p:extLst>
      <p:ext uri="{BB962C8B-B14F-4D97-AF65-F5344CB8AC3E}">
        <p14:creationId xmlns:p14="http://schemas.microsoft.com/office/powerpoint/2010/main" val="2642783592"/>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D179262-7FCA-4DFF-9FD7-091989C60C3F}"/>
              </a:ext>
            </a:extLst>
          </p:cNvPr>
          <p:cNvSpPr>
            <a:spLocks noGrp="1"/>
          </p:cNvSpPr>
          <p:nvPr>
            <p:ph type="body" sz="quarter" idx="10"/>
          </p:nvPr>
        </p:nvSpPr>
        <p:spPr>
          <a:xfrm>
            <a:off x="382772" y="411783"/>
            <a:ext cx="10921723" cy="842859"/>
          </a:xfrm>
          <a:ln w="28575">
            <a:solidFill>
              <a:schemeClr val="tx1"/>
            </a:solidFill>
          </a:ln>
        </p:spPr>
        <p:txBody>
          <a:bodyPr lIns="91440" tIns="45720" rIns="91440" bIns="45720" anchor="t"/>
          <a:lstStyle/>
          <a:p>
            <a:pPr algn="ctr"/>
            <a:r>
              <a:rPr lang="en-US" sz="4400" dirty="0">
                <a:latin typeface="Georgia"/>
                <a:cs typeface="Arial"/>
              </a:rPr>
              <a:t>Ordering Resources</a:t>
            </a:r>
          </a:p>
        </p:txBody>
      </p:sp>
      <p:sp>
        <p:nvSpPr>
          <p:cNvPr id="9" name="Slide Number Placeholder 8">
            <a:extLst>
              <a:ext uri="{FF2B5EF4-FFF2-40B4-BE49-F238E27FC236}">
                <a16:creationId xmlns:a16="http://schemas.microsoft.com/office/drawing/2014/main" id="{631521DB-41C6-451F-8AE7-4D0178710DF4}"/>
              </a:ext>
            </a:extLst>
          </p:cNvPr>
          <p:cNvSpPr>
            <a:spLocks noGrp="1"/>
          </p:cNvSpPr>
          <p:nvPr>
            <p:ph type="sldNum" sz="quarter" idx="2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179449E-6FBB-2343-B3AE-D1EFA46A6E77}" type="slidenum">
              <a:rPr kumimoji="0" lang="en-US" sz="18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7DF855DA-DF75-2B07-79BB-99D847C55C94}"/>
              </a:ext>
            </a:extLst>
          </p:cNvPr>
          <p:cNvSpPr txBox="1"/>
          <p:nvPr/>
        </p:nvSpPr>
        <p:spPr>
          <a:xfrm>
            <a:off x="558864" y="1622712"/>
            <a:ext cx="10618040" cy="4233980"/>
          </a:xfrm>
          <a:prstGeom prst="rect">
            <a:avLst/>
          </a:prstGeom>
          <a:noFill/>
        </p:spPr>
        <p:txBody>
          <a:bodyPr wrap="square" lIns="91440" tIns="45720" rIns="91440" bIns="45720" rtlCol="0" anchor="t">
            <a:spAutoFit/>
          </a:bodyPr>
          <a:lstStyle/>
          <a:p>
            <a:pPr>
              <a:lnSpc>
                <a:spcPct val="90000"/>
              </a:lnSpc>
              <a:spcBef>
                <a:spcPts val="1680"/>
              </a:spcBef>
              <a:defRPr/>
            </a:pPr>
            <a:r>
              <a:rPr lang="en-US" sz="2800" dirty="0">
                <a:solidFill>
                  <a:srgbClr val="000000"/>
                </a:solidFill>
                <a:latin typeface="Georgia"/>
              </a:rPr>
              <a:t>Please remember to utilize resources available on </a:t>
            </a:r>
            <a:r>
              <a:rPr lang="en-US" sz="2800" dirty="0" err="1">
                <a:solidFill>
                  <a:srgbClr val="000000"/>
                </a:solidFill>
                <a:latin typeface="Georgia"/>
              </a:rPr>
              <a:t>SquareMeals</a:t>
            </a:r>
            <a:r>
              <a:rPr lang="en-US" sz="2800" dirty="0">
                <a:solidFill>
                  <a:srgbClr val="000000"/>
                </a:solidFill>
                <a:latin typeface="Georgia"/>
              </a:rPr>
              <a:t> to aid in planning and submitting requisitions.</a:t>
            </a:r>
            <a:endParaRPr lang="en-US" dirty="0">
              <a:solidFill>
                <a:srgbClr val="000000"/>
              </a:solidFill>
              <a:latin typeface="Century Gothic"/>
            </a:endParaRPr>
          </a:p>
          <a:p>
            <a:pPr>
              <a:lnSpc>
                <a:spcPct val="90000"/>
              </a:lnSpc>
              <a:spcBef>
                <a:spcPts val="1680"/>
              </a:spcBef>
              <a:defRPr/>
            </a:pPr>
            <a:r>
              <a:rPr lang="en-US" sz="2800" dirty="0">
                <a:solidFill>
                  <a:srgbClr val="000000"/>
                </a:solidFill>
                <a:latin typeface="Georgia"/>
              </a:rPr>
              <a:t>Food Distribution Program for NSLP -&gt; Resources</a:t>
            </a:r>
            <a:endParaRPr lang="en-US">
              <a:solidFill>
                <a:srgbClr val="000000"/>
              </a:solidFill>
              <a:latin typeface="Century Gothic"/>
            </a:endParaRPr>
          </a:p>
          <a:p>
            <a:pPr>
              <a:lnSpc>
                <a:spcPct val="90000"/>
              </a:lnSpc>
              <a:spcBef>
                <a:spcPts val="1680"/>
              </a:spcBef>
              <a:defRPr/>
            </a:pPr>
            <a:endParaRPr lang="en-US" sz="2800" dirty="0">
              <a:solidFill>
                <a:srgbClr val="000000"/>
              </a:solidFill>
              <a:latin typeface="Georgia"/>
            </a:endParaRPr>
          </a:p>
          <a:p>
            <a:pPr marL="1371600" lvl="2" indent="-457200">
              <a:buFont typeface="Arial" panose="020B0604020202020204" pitchFamily="34" charset="0"/>
              <a:buChar char="•"/>
              <a:defRPr/>
            </a:pPr>
            <a:r>
              <a:rPr lang="en-US" sz="2800" dirty="0">
                <a:solidFill>
                  <a:srgbClr val="000000"/>
                </a:solidFill>
                <a:latin typeface="Georgia"/>
              </a:rPr>
              <a:t>PDFs of NSLP Direct Delivery Recap</a:t>
            </a:r>
          </a:p>
          <a:p>
            <a:pPr marL="1371600" lvl="2" indent="-457200">
              <a:buFont typeface="Arial" panose="020B0604020202020204" pitchFamily="34" charset="0"/>
              <a:buChar char="•"/>
              <a:defRPr/>
            </a:pPr>
            <a:r>
              <a:rPr lang="en-US" sz="2800" dirty="0">
                <a:solidFill>
                  <a:srgbClr val="000000"/>
                </a:solidFill>
                <a:latin typeface="Georgia"/>
              </a:rPr>
              <a:t>NSLP FAL (Foods Available List) for SY 25-26</a:t>
            </a:r>
          </a:p>
          <a:p>
            <a:pPr marL="1371600" lvl="2" indent="-457200">
              <a:buFont typeface="Arial" panose="020B0604020202020204" pitchFamily="34" charset="0"/>
              <a:buChar char="•"/>
              <a:defRPr/>
            </a:pPr>
            <a:r>
              <a:rPr lang="en-US" sz="2800" dirty="0">
                <a:solidFill>
                  <a:srgbClr val="000000"/>
                </a:solidFill>
                <a:latin typeface="Georgia"/>
              </a:rPr>
              <a:t>Texas Approved Processor List</a:t>
            </a:r>
          </a:p>
          <a:p>
            <a:pPr marL="1371600" lvl="2" indent="-457200">
              <a:buFont typeface="Arial" panose="020B0604020202020204" pitchFamily="34" charset="0"/>
              <a:buChar char="•"/>
              <a:defRPr/>
            </a:pPr>
            <a:endParaRPr lang="en-US" sz="2800" dirty="0">
              <a:solidFill>
                <a:srgbClr val="000000"/>
              </a:solidFill>
              <a:latin typeface="Georgia"/>
            </a:endParaRPr>
          </a:p>
          <a:p>
            <a:pPr>
              <a:defRPr/>
            </a:pPr>
            <a:r>
              <a:rPr lang="en-US" sz="2800" dirty="0">
                <a:solidFill>
                  <a:srgbClr val="000000"/>
                </a:solidFill>
                <a:latin typeface="Georgia"/>
              </a:rPr>
              <a:t>USDA Foods Ordering WBSCM Training and Resources</a:t>
            </a:r>
          </a:p>
        </p:txBody>
      </p:sp>
    </p:spTree>
    <p:extLst>
      <p:ext uri="{BB962C8B-B14F-4D97-AF65-F5344CB8AC3E}">
        <p14:creationId xmlns:p14="http://schemas.microsoft.com/office/powerpoint/2010/main" val="1198966408"/>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D179262-7FCA-4DFF-9FD7-091989C60C3F}"/>
              </a:ext>
            </a:extLst>
          </p:cNvPr>
          <p:cNvSpPr>
            <a:spLocks noGrp="1"/>
          </p:cNvSpPr>
          <p:nvPr>
            <p:ph type="body" sz="quarter" idx="10"/>
          </p:nvPr>
        </p:nvSpPr>
        <p:spPr>
          <a:xfrm>
            <a:off x="382772" y="411783"/>
            <a:ext cx="10921723" cy="842859"/>
          </a:xfrm>
          <a:ln w="28575">
            <a:solidFill>
              <a:schemeClr val="tx1"/>
            </a:solidFill>
          </a:ln>
        </p:spPr>
        <p:txBody>
          <a:bodyPr lIns="91440" tIns="45720" rIns="91440" bIns="45720" anchor="t"/>
          <a:lstStyle/>
          <a:p>
            <a:pPr algn="ctr"/>
            <a:r>
              <a:rPr lang="en-US" sz="4400" dirty="0">
                <a:latin typeface="Georgia"/>
                <a:cs typeface="Arial"/>
              </a:rPr>
              <a:t>Lessons Learned</a:t>
            </a:r>
            <a:endParaRPr lang="en-US" dirty="0"/>
          </a:p>
        </p:txBody>
      </p:sp>
      <p:sp>
        <p:nvSpPr>
          <p:cNvPr id="9" name="Slide Number Placeholder 8">
            <a:extLst>
              <a:ext uri="{FF2B5EF4-FFF2-40B4-BE49-F238E27FC236}">
                <a16:creationId xmlns:a16="http://schemas.microsoft.com/office/drawing/2014/main" id="{631521DB-41C6-451F-8AE7-4D0178710DF4}"/>
              </a:ext>
            </a:extLst>
          </p:cNvPr>
          <p:cNvSpPr>
            <a:spLocks noGrp="1"/>
          </p:cNvSpPr>
          <p:nvPr>
            <p:ph type="sldNum" sz="quarter" idx="2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179449E-6FBB-2343-B3AE-D1EFA46A6E77}" type="slidenum">
              <a:rPr kumimoji="0" lang="en-US" sz="18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7DF855DA-DF75-2B07-79BB-99D847C55C94}"/>
              </a:ext>
            </a:extLst>
          </p:cNvPr>
          <p:cNvSpPr txBox="1"/>
          <p:nvPr/>
        </p:nvSpPr>
        <p:spPr>
          <a:xfrm>
            <a:off x="558864" y="1622712"/>
            <a:ext cx="10618040" cy="4066754"/>
          </a:xfrm>
          <a:prstGeom prst="rect">
            <a:avLst/>
          </a:prstGeom>
          <a:noFill/>
        </p:spPr>
        <p:txBody>
          <a:bodyPr wrap="square" lIns="91440" tIns="45720" rIns="91440" bIns="45720" rtlCol="0" anchor="t">
            <a:spAutoFit/>
          </a:bodyPr>
          <a:lstStyle/>
          <a:p>
            <a:pPr marL="457200" indent="-457200">
              <a:lnSpc>
                <a:spcPct val="90000"/>
              </a:lnSpc>
              <a:spcBef>
                <a:spcPts val="1680"/>
              </a:spcBef>
              <a:buFont typeface="Arial"/>
              <a:buChar char="•"/>
              <a:defRPr/>
            </a:pPr>
            <a:r>
              <a:rPr lang="en-US" sz="2800" dirty="0">
                <a:solidFill>
                  <a:srgbClr val="000000"/>
                </a:solidFill>
                <a:latin typeface="Georgia"/>
              </a:rPr>
              <a:t>Check Ship-To Code before submitting requisitions. </a:t>
            </a:r>
          </a:p>
          <a:p>
            <a:pPr marL="457200" indent="-457200">
              <a:lnSpc>
                <a:spcPct val="90000"/>
              </a:lnSpc>
              <a:spcBef>
                <a:spcPts val="1680"/>
              </a:spcBef>
              <a:buFont typeface="Arial"/>
              <a:buChar char="•"/>
              <a:defRPr/>
            </a:pPr>
            <a:r>
              <a:rPr lang="en-US" sz="2800" dirty="0">
                <a:solidFill>
                  <a:srgbClr val="000000"/>
                </a:solidFill>
                <a:latin typeface="Georgia"/>
              </a:rPr>
              <a:t>Incorrect requests dramatically impact smaller processors.</a:t>
            </a:r>
            <a:endParaRPr lang="en-US" dirty="0">
              <a:solidFill>
                <a:srgbClr val="000000"/>
              </a:solidFill>
              <a:latin typeface="Century Gothic"/>
            </a:endParaRPr>
          </a:p>
          <a:p>
            <a:pPr marL="914400" lvl="1" indent="-457200">
              <a:lnSpc>
                <a:spcPct val="90000"/>
              </a:lnSpc>
              <a:spcBef>
                <a:spcPts val="1680"/>
              </a:spcBef>
              <a:buFont typeface="Courier New"/>
              <a:buChar char="o"/>
              <a:defRPr/>
            </a:pPr>
            <a:r>
              <a:rPr lang="en-US" sz="2800" dirty="0">
                <a:solidFill>
                  <a:srgbClr val="000000"/>
                </a:solidFill>
                <a:latin typeface="Georgia"/>
              </a:rPr>
              <a:t>Twelve Oaks, Healthy Lunch Box, Lux Bakery</a:t>
            </a:r>
          </a:p>
          <a:p>
            <a:pPr marL="457200" indent="-457200">
              <a:lnSpc>
                <a:spcPct val="90000"/>
              </a:lnSpc>
              <a:spcBef>
                <a:spcPts val="1680"/>
              </a:spcBef>
              <a:buFont typeface="Arial"/>
              <a:buChar char="•"/>
              <a:defRPr/>
            </a:pPr>
            <a:r>
              <a:rPr lang="en-US" sz="2800" dirty="0">
                <a:solidFill>
                  <a:srgbClr val="000000"/>
                </a:solidFill>
                <a:latin typeface="Georgia"/>
              </a:rPr>
              <a:t>Check the appropriate quantity is requested. Some materials must be converted from pounds to cases if diverting to a processor.</a:t>
            </a:r>
          </a:p>
          <a:p>
            <a:pPr marL="457200" indent="-457200">
              <a:lnSpc>
                <a:spcPct val="90000"/>
              </a:lnSpc>
              <a:spcBef>
                <a:spcPts val="1680"/>
              </a:spcBef>
              <a:buFont typeface="Arial"/>
              <a:buChar char="•"/>
              <a:defRPr/>
            </a:pPr>
            <a:r>
              <a:rPr lang="en-US" sz="2800" dirty="0">
                <a:solidFill>
                  <a:srgbClr val="000000"/>
                </a:solidFill>
                <a:latin typeface="Georgia"/>
              </a:rPr>
              <a:t>Check the Product Information Sheet resource for beef materials to validate if they are a raw product vs pre-cooked.</a:t>
            </a:r>
            <a:endParaRPr lang="en-US" dirty="0"/>
          </a:p>
        </p:txBody>
      </p:sp>
    </p:spTree>
    <p:extLst>
      <p:ext uri="{BB962C8B-B14F-4D97-AF65-F5344CB8AC3E}">
        <p14:creationId xmlns:p14="http://schemas.microsoft.com/office/powerpoint/2010/main" val="12517493"/>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2">
            <a:extLst>
              <a:ext uri="{FF2B5EF4-FFF2-40B4-BE49-F238E27FC236}">
                <a16:creationId xmlns:a16="http://schemas.microsoft.com/office/drawing/2014/main" id="{1537A61B-4568-4A2F-85E0-CBD3B5C3B7F2}"/>
              </a:ext>
            </a:extLst>
          </p:cNvPr>
          <p:cNvPicPr>
            <a:picLocks noChangeAspect="1"/>
          </p:cNvPicPr>
          <p:nvPr/>
        </p:nvPicPr>
        <p:blipFill>
          <a:blip r:embed="rId2" cstate="email">
            <a:alphaModFix amt="20000"/>
            <a:extLst>
              <a:ext uri="{28A0092B-C50C-407E-A947-70E740481C1C}">
                <a14:useLocalDpi xmlns:a14="http://schemas.microsoft.com/office/drawing/2010/main"/>
              </a:ext>
            </a:extLst>
          </a:blip>
          <a:srcRect/>
          <a:stretch>
            <a:fillRect/>
          </a:stretch>
        </p:blipFill>
        <p:spPr>
          <a:xfrm>
            <a:off x="-12481" y="0"/>
            <a:ext cx="12226607" cy="6858000"/>
          </a:xfrm>
          <a:prstGeom prst="rect">
            <a:avLst/>
          </a:prstGeom>
        </p:spPr>
      </p:pic>
      <p:sp>
        <p:nvSpPr>
          <p:cNvPr id="5" name="Rectangle 4">
            <a:extLst>
              <a:ext uri="{FF2B5EF4-FFF2-40B4-BE49-F238E27FC236}">
                <a16:creationId xmlns:a16="http://schemas.microsoft.com/office/drawing/2014/main" id="{3D1F855A-9262-4A34-A5D1-6B8F07BFE151}"/>
              </a:ext>
            </a:extLst>
          </p:cNvPr>
          <p:cNvSpPr/>
          <p:nvPr/>
        </p:nvSpPr>
        <p:spPr>
          <a:xfrm>
            <a:off x="0" y="6079619"/>
            <a:ext cx="12192000" cy="638176"/>
          </a:xfrm>
          <a:prstGeom prst="rect">
            <a:avLst/>
          </a:prstGeom>
          <a:solidFill>
            <a:srgbClr val="66B9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latin typeface="Rockwell" panose="02060603020205020403" pitchFamily="18" charset="0"/>
            </a:endParaRPr>
          </a:p>
        </p:txBody>
      </p:sp>
      <p:sp>
        <p:nvSpPr>
          <p:cNvPr id="65" name="Rectangle 64">
            <a:extLst>
              <a:ext uri="{FF2B5EF4-FFF2-40B4-BE49-F238E27FC236}">
                <a16:creationId xmlns:a16="http://schemas.microsoft.com/office/drawing/2014/main" id="{D13067CD-2282-47E5-B3A0-E9AC0499E245}"/>
              </a:ext>
            </a:extLst>
          </p:cNvPr>
          <p:cNvSpPr/>
          <p:nvPr/>
        </p:nvSpPr>
        <p:spPr>
          <a:xfrm>
            <a:off x="-12481" y="1340253"/>
            <a:ext cx="12192000" cy="3631763"/>
          </a:xfrm>
          <a:prstGeom prst="rect">
            <a:avLst/>
          </a:prstGeom>
          <a:effectLst/>
        </p:spPr>
        <p:txBody>
          <a:bodyPr wrap="square">
            <a:spAutoFit/>
          </a:bodyPr>
          <a:lstStyle/>
          <a:p>
            <a:pPr algn="ctr"/>
            <a:r>
              <a:rPr lang="en-US" sz="11500" b="1" dirty="0">
                <a:solidFill>
                  <a:schemeClr val="accent5">
                    <a:lumMod val="75000"/>
                  </a:schemeClr>
                </a:solidFill>
                <a:effectLst>
                  <a:outerShdw blurRad="1270000" algn="ctr" rotWithShape="0">
                    <a:prstClr val="black">
                      <a:alpha val="40000"/>
                    </a:prstClr>
                  </a:outerShdw>
                </a:effectLst>
                <a:latin typeface="Rockwell" panose="02060603020205020403" pitchFamily="18" charset="0"/>
                <a:ea typeface="Roboto Condensed" panose="02000000000000000000" pitchFamily="2" charset="0"/>
                <a:cs typeface="Segoe UI" panose="020B0502040204020203" pitchFamily="34" charset="0"/>
              </a:rPr>
              <a:t>Inventory Updates</a:t>
            </a:r>
          </a:p>
        </p:txBody>
      </p:sp>
      <p:sp>
        <p:nvSpPr>
          <p:cNvPr id="3" name="Slide Number Placeholder 2">
            <a:extLst>
              <a:ext uri="{FF2B5EF4-FFF2-40B4-BE49-F238E27FC236}">
                <a16:creationId xmlns:a16="http://schemas.microsoft.com/office/drawing/2014/main" id="{11445BE0-2C12-4CB4-BB40-B4AB860B2272}"/>
              </a:ext>
            </a:extLst>
          </p:cNvPr>
          <p:cNvSpPr>
            <a:spLocks noGrp="1"/>
          </p:cNvSpPr>
          <p:nvPr>
            <p:ph type="sldNum" sz="quarter" idx="10"/>
          </p:nvPr>
        </p:nvSpPr>
        <p:spPr/>
        <p:txBody>
          <a:bodyPr/>
          <a:lstStyle/>
          <a:p>
            <a:fld id="{4179449E-6FBB-2343-B3AE-D1EFA46A6E77}" type="slidenum">
              <a:rPr lang="en-US" smtClean="0"/>
              <a:pPr/>
              <a:t>9</a:t>
            </a:fld>
            <a:endParaRPr lang="en-US"/>
          </a:p>
        </p:txBody>
      </p:sp>
    </p:spTree>
    <p:extLst>
      <p:ext uri="{BB962C8B-B14F-4D97-AF65-F5344CB8AC3E}">
        <p14:creationId xmlns:p14="http://schemas.microsoft.com/office/powerpoint/2010/main" val="960443912"/>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D179262-7FCA-4DFF-9FD7-091989C60C3F}"/>
              </a:ext>
            </a:extLst>
          </p:cNvPr>
          <p:cNvSpPr>
            <a:spLocks noGrp="1"/>
          </p:cNvSpPr>
          <p:nvPr>
            <p:ph type="body" sz="quarter" idx="10"/>
          </p:nvPr>
        </p:nvSpPr>
        <p:spPr>
          <a:xfrm>
            <a:off x="382772" y="411783"/>
            <a:ext cx="10921723" cy="842859"/>
          </a:xfrm>
          <a:ln w="28575">
            <a:solidFill>
              <a:schemeClr val="tx1"/>
            </a:solidFill>
          </a:ln>
        </p:spPr>
        <p:txBody>
          <a:bodyPr lIns="91440" tIns="45720" rIns="91440" bIns="45720" anchor="t"/>
          <a:lstStyle/>
          <a:p>
            <a:pPr algn="ctr"/>
            <a:r>
              <a:rPr lang="en-US" sz="4400" dirty="0">
                <a:latin typeface="Arial"/>
                <a:cs typeface="Arial"/>
              </a:rPr>
              <a:t>Inventory Updates</a:t>
            </a:r>
          </a:p>
        </p:txBody>
      </p:sp>
      <p:sp>
        <p:nvSpPr>
          <p:cNvPr id="9" name="Slide Number Placeholder 8">
            <a:extLst>
              <a:ext uri="{FF2B5EF4-FFF2-40B4-BE49-F238E27FC236}">
                <a16:creationId xmlns:a16="http://schemas.microsoft.com/office/drawing/2014/main" id="{631521DB-41C6-451F-8AE7-4D0178710DF4}"/>
              </a:ext>
            </a:extLst>
          </p:cNvPr>
          <p:cNvSpPr>
            <a:spLocks noGrp="1"/>
          </p:cNvSpPr>
          <p:nvPr>
            <p:ph type="sldNum" sz="quarter" idx="2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179449E-6FBB-2343-B3AE-D1EFA46A6E77}" type="slidenum">
              <a:rPr kumimoji="0" lang="en-US" sz="18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7DF855DA-DF75-2B07-79BB-99D847C55C94}"/>
              </a:ext>
            </a:extLst>
          </p:cNvPr>
          <p:cNvSpPr txBox="1"/>
          <p:nvPr/>
        </p:nvSpPr>
        <p:spPr>
          <a:xfrm>
            <a:off x="383018" y="1261251"/>
            <a:ext cx="10793886" cy="6155531"/>
          </a:xfrm>
          <a:prstGeom prst="rect">
            <a:avLst/>
          </a:prstGeom>
          <a:noFill/>
        </p:spPr>
        <p:txBody>
          <a:bodyPr wrap="square" lIns="91440" tIns="45720" rIns="91440" bIns="45720" rtlCol="0" anchor="t">
            <a:spAutoFit/>
          </a:bodyPr>
          <a:lstStyle/>
          <a:p>
            <a:pPr indent="-228600">
              <a:defRPr/>
            </a:pPr>
            <a:r>
              <a:rPr lang="en-US" sz="2000" b="1" dirty="0">
                <a:solidFill>
                  <a:srgbClr val="000000"/>
                </a:solidFill>
                <a:latin typeface="Georgia"/>
              </a:rPr>
              <a:t>Inventory Levels</a:t>
            </a:r>
            <a:endParaRPr lang="en-US" sz="2000" dirty="0">
              <a:solidFill>
                <a:srgbClr val="000000"/>
              </a:solidFill>
              <a:latin typeface="Georgia"/>
            </a:endParaRPr>
          </a:p>
          <a:p>
            <a:pPr marL="57150" indent="-285750">
              <a:buFont typeface="Arial,Sans-Serif"/>
              <a:buChar char="•"/>
              <a:defRPr/>
            </a:pPr>
            <a:r>
              <a:rPr lang="en-US" sz="2000" dirty="0">
                <a:solidFill>
                  <a:srgbClr val="000000"/>
                </a:solidFill>
                <a:latin typeface="Georgia"/>
              </a:rPr>
              <a:t>Reminder that schools must maintain their USDA Foods inventory levels less than 6MOH to maintain compliance with the NSLP for SY25. </a:t>
            </a:r>
          </a:p>
          <a:p>
            <a:pPr marL="57150" indent="-285750">
              <a:buFont typeface="Arial,Sans-Serif"/>
              <a:buChar char="•"/>
              <a:defRPr/>
            </a:pPr>
            <a:r>
              <a:rPr lang="en-US" sz="2000" dirty="0">
                <a:solidFill>
                  <a:srgbClr val="000000"/>
                </a:solidFill>
                <a:latin typeface="Georgia"/>
              </a:rPr>
              <a:t>Schools need to ensure they are reviewing their Best-If-Used-By Dates, Expiration Dates, and Pack Dates to maintain inventory at optimum quality.</a:t>
            </a:r>
          </a:p>
          <a:p>
            <a:pPr marL="57150" indent="-285750">
              <a:buFont typeface="Arial,Sans-Serif"/>
              <a:buChar char="•"/>
              <a:defRPr/>
            </a:pPr>
            <a:r>
              <a:rPr lang="en-US" sz="2000" dirty="0">
                <a:solidFill>
                  <a:srgbClr val="000000"/>
                </a:solidFill>
                <a:latin typeface="Georgia"/>
              </a:rPr>
              <a:t>Forced Shipments are continuing to occur with those CEs that have inventory that has been sitting over 45 days passed the number of days of free storage.</a:t>
            </a:r>
          </a:p>
          <a:p>
            <a:pPr>
              <a:defRPr/>
            </a:pPr>
            <a:endParaRPr lang="en-US" sz="2000" dirty="0">
              <a:solidFill>
                <a:srgbClr val="000000"/>
              </a:solidFill>
              <a:latin typeface="Georgia"/>
            </a:endParaRPr>
          </a:p>
          <a:p>
            <a:pPr>
              <a:defRPr/>
            </a:pPr>
            <a:r>
              <a:rPr lang="en-US" sz="2000" b="1" dirty="0">
                <a:solidFill>
                  <a:srgbClr val="000000"/>
                </a:solidFill>
                <a:latin typeface="Georgia"/>
              </a:rPr>
              <a:t>Surplus</a:t>
            </a:r>
            <a:endParaRPr lang="en-US" sz="2000" dirty="0">
              <a:solidFill>
                <a:srgbClr val="000000"/>
              </a:solidFill>
              <a:latin typeface="Georgia"/>
            </a:endParaRPr>
          </a:p>
          <a:p>
            <a:pPr marL="57150" indent="-285750">
              <a:buFont typeface="Arial,Sans-Serif"/>
              <a:buChar char="•"/>
              <a:defRPr/>
            </a:pPr>
            <a:r>
              <a:rPr lang="en-US" sz="2000" dirty="0">
                <a:solidFill>
                  <a:srgbClr val="000000"/>
                </a:solidFill>
                <a:latin typeface="Georgia"/>
              </a:rPr>
              <a:t>Surplus is available at Gold Star, please reach out to them if you would like to take advantage of these free USDA commodities </a:t>
            </a:r>
            <a:br>
              <a:rPr lang="en-US" sz="2000" dirty="0">
                <a:solidFill>
                  <a:srgbClr val="000000"/>
                </a:solidFill>
                <a:latin typeface="Georgia"/>
              </a:rPr>
            </a:br>
            <a:r>
              <a:rPr lang="en-US" sz="2000" dirty="0">
                <a:solidFill>
                  <a:srgbClr val="000000"/>
                </a:solidFill>
                <a:latin typeface="Georgia"/>
              </a:rPr>
              <a:t> </a:t>
            </a:r>
            <a:br>
              <a:rPr lang="en-US" sz="2000" dirty="0">
                <a:solidFill>
                  <a:srgbClr val="000000"/>
                </a:solidFill>
                <a:latin typeface="Georgia"/>
              </a:rPr>
            </a:br>
            <a:endParaRPr lang="en-US" sz="1200">
              <a:solidFill>
                <a:srgbClr val="000000"/>
              </a:solidFill>
              <a:latin typeface="Georgia"/>
            </a:endParaRPr>
          </a:p>
          <a:p>
            <a:pPr>
              <a:defRPr/>
            </a:pPr>
            <a:endParaRPr lang="en-US" sz="2000" dirty="0">
              <a:solidFill>
                <a:srgbClr val="000000"/>
              </a:solidFill>
              <a:latin typeface="Georgia"/>
            </a:endParaRPr>
          </a:p>
          <a:p>
            <a:pPr>
              <a:defRPr/>
            </a:pPr>
            <a:r>
              <a:rPr lang="en-US" sz="2000" b="1" dirty="0">
                <a:solidFill>
                  <a:srgbClr val="000000"/>
                </a:solidFill>
                <a:latin typeface="Georgia"/>
              </a:rPr>
              <a:t>Reminder that All USDA inventory must be depleted and out of the warehouses by April 30th</a:t>
            </a:r>
            <a:endParaRPr lang="en-US" sz="2000" dirty="0">
              <a:solidFill>
                <a:srgbClr val="000000"/>
              </a:solidFill>
              <a:latin typeface="Georgia"/>
            </a:endParaRPr>
          </a:p>
          <a:p>
            <a:pPr>
              <a:defRPr/>
            </a:pPr>
            <a:endParaRPr lang="en-US" dirty="0">
              <a:solidFill>
                <a:srgbClr val="000000"/>
              </a:solidFill>
              <a:latin typeface="Georgia"/>
            </a:endParaRPr>
          </a:p>
          <a:p>
            <a:pPr>
              <a:defRPr/>
            </a:pPr>
            <a:endParaRPr lang="en-US" sz="2800" dirty="0">
              <a:solidFill>
                <a:srgbClr val="000000"/>
              </a:solidFill>
              <a:latin typeface="Century Gothic"/>
            </a:endParaRPr>
          </a:p>
          <a:p>
            <a:pPr lvl="1">
              <a:defRPr/>
            </a:pPr>
            <a:endParaRPr lang="en-US" dirty="0">
              <a:solidFill>
                <a:srgbClr val="000000"/>
              </a:solidFill>
              <a:latin typeface="Century Gothic"/>
            </a:endParaRPr>
          </a:p>
          <a:p>
            <a:pPr marL="342900" indent="-342900">
              <a:buFont typeface="Symbol" panose="05050102010706020507" pitchFamily="18" charset="2"/>
              <a:buChar char=""/>
              <a:defRPr/>
            </a:pPr>
            <a:endParaRPr lang="en-US" dirty="0">
              <a:solidFill>
                <a:srgbClr val="000000"/>
              </a:solidFill>
              <a:latin typeface="Century Gothic"/>
            </a:endParaRPr>
          </a:p>
        </p:txBody>
      </p:sp>
    </p:spTree>
    <p:extLst>
      <p:ext uri="{BB962C8B-B14F-4D97-AF65-F5344CB8AC3E}">
        <p14:creationId xmlns:p14="http://schemas.microsoft.com/office/powerpoint/2010/main" val="1814453063"/>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0ECC1-EE24-1912-D4FD-49425D96AA2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84905DD-B519-ACDC-758A-783090F59E20}"/>
              </a:ext>
            </a:extLst>
          </p:cNvPr>
          <p:cNvSpPr>
            <a:spLocks noGrp="1"/>
          </p:cNvSpPr>
          <p:nvPr>
            <p:ph type="body" sz="quarter" idx="10"/>
          </p:nvPr>
        </p:nvSpPr>
        <p:spPr>
          <a:xfrm>
            <a:off x="382772" y="411783"/>
            <a:ext cx="10921723" cy="842859"/>
          </a:xfrm>
          <a:ln w="28575">
            <a:solidFill>
              <a:schemeClr val="tx1"/>
            </a:solidFill>
          </a:ln>
        </p:spPr>
        <p:txBody>
          <a:bodyPr lIns="91440" tIns="45720" rIns="91440" bIns="45720" anchor="t"/>
          <a:lstStyle/>
          <a:p>
            <a:pPr algn="ctr"/>
            <a:r>
              <a:rPr lang="en-US" sz="4400" dirty="0">
                <a:latin typeface="Arial"/>
                <a:cs typeface="Arial"/>
              </a:rPr>
              <a:t>Inventory Updates</a:t>
            </a:r>
          </a:p>
        </p:txBody>
      </p:sp>
      <p:sp>
        <p:nvSpPr>
          <p:cNvPr id="9" name="Slide Number Placeholder 8">
            <a:extLst>
              <a:ext uri="{FF2B5EF4-FFF2-40B4-BE49-F238E27FC236}">
                <a16:creationId xmlns:a16="http://schemas.microsoft.com/office/drawing/2014/main" id="{189BA66A-8E76-8547-50D8-69034B06567A}"/>
              </a:ext>
            </a:extLst>
          </p:cNvPr>
          <p:cNvSpPr>
            <a:spLocks noGrp="1"/>
          </p:cNvSpPr>
          <p:nvPr>
            <p:ph type="sldNum" sz="quarter" idx="2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179449E-6FBB-2343-B3AE-D1EFA46A6E77}" type="slidenum">
              <a:rPr kumimoji="0" lang="en-US" sz="18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E1C336FD-AB47-D4B1-2A7B-7E3CA80987A8}"/>
              </a:ext>
            </a:extLst>
          </p:cNvPr>
          <p:cNvSpPr txBox="1"/>
          <p:nvPr/>
        </p:nvSpPr>
        <p:spPr>
          <a:xfrm>
            <a:off x="383018" y="1261251"/>
            <a:ext cx="10793886" cy="4985980"/>
          </a:xfrm>
          <a:prstGeom prst="rect">
            <a:avLst/>
          </a:prstGeom>
          <a:noFill/>
        </p:spPr>
        <p:txBody>
          <a:bodyPr wrap="square" lIns="91440" tIns="45720" rIns="91440" bIns="45720" rtlCol="0" anchor="t">
            <a:spAutoFit/>
          </a:bodyPr>
          <a:lstStyle/>
          <a:p>
            <a:pPr>
              <a:defRPr/>
            </a:pPr>
            <a:r>
              <a:rPr lang="en-US" sz="2400" b="1">
                <a:solidFill>
                  <a:srgbClr val="000000"/>
                </a:solidFill>
                <a:latin typeface="Georgia"/>
              </a:rPr>
              <a:t>Usage Analysis </a:t>
            </a:r>
            <a:endParaRPr lang="en-US" sz="2400">
              <a:solidFill>
                <a:srgbClr val="000000"/>
              </a:solidFill>
              <a:latin typeface="Georgia"/>
            </a:endParaRPr>
          </a:p>
          <a:p>
            <a:pPr marL="285750" indent="-285750">
              <a:buFont typeface="Arial,Sans-Serif"/>
              <a:buChar char="•"/>
              <a:defRPr/>
            </a:pPr>
            <a:r>
              <a:rPr lang="en-US" sz="2400">
                <a:solidFill>
                  <a:srgbClr val="000000"/>
                </a:solidFill>
                <a:latin typeface="Georgia"/>
              </a:rPr>
              <a:t>TDA's Annual Usage Analysis ended on 1/13/2025. </a:t>
            </a:r>
          </a:p>
          <a:p>
            <a:pPr marL="285750" indent="-285750">
              <a:buFont typeface="Arial,Sans-Serif"/>
              <a:buChar char="•"/>
              <a:defRPr/>
            </a:pPr>
            <a:r>
              <a:rPr lang="en-US" sz="2400">
                <a:solidFill>
                  <a:srgbClr val="000000"/>
                </a:solidFill>
                <a:latin typeface="Georgia"/>
              </a:rPr>
              <a:t>2455 accounts flagged</a:t>
            </a:r>
          </a:p>
          <a:p>
            <a:pPr marL="285750" indent="-285750">
              <a:buFont typeface="Arial,Sans-Serif"/>
              <a:buChar char="•"/>
              <a:defRPr/>
            </a:pPr>
            <a:r>
              <a:rPr lang="en-US" sz="2400">
                <a:solidFill>
                  <a:srgbClr val="000000"/>
                </a:solidFill>
                <a:latin typeface="Georgia"/>
              </a:rPr>
              <a:t>We received 67.5% response rate which was a  15% improvement from last year's response rate. </a:t>
            </a:r>
          </a:p>
          <a:p>
            <a:pPr marL="285750" indent="-285750">
              <a:buFont typeface="Arial,Sans-Serif"/>
              <a:buChar char="•"/>
              <a:defRPr/>
            </a:pPr>
            <a:r>
              <a:rPr lang="en-US" sz="2400">
                <a:solidFill>
                  <a:srgbClr val="000000"/>
                </a:solidFill>
                <a:latin typeface="Georgia"/>
              </a:rPr>
              <a:t>This process has resulted in a redistribution of approximately 2.3 million LBS </a:t>
            </a:r>
          </a:p>
          <a:p>
            <a:pPr marL="285750" indent="-285750">
              <a:buFont typeface="Arial,Sans-Serif"/>
              <a:buChar char="•"/>
              <a:defRPr/>
            </a:pPr>
            <a:r>
              <a:rPr lang="en-US" sz="2400">
                <a:solidFill>
                  <a:srgbClr val="000000"/>
                </a:solidFill>
                <a:latin typeface="Georgia"/>
              </a:rPr>
              <a:t> This redistribution process is now underway and will be complete by the end of January. </a:t>
            </a:r>
          </a:p>
          <a:p>
            <a:pPr indent="-228600">
              <a:defRPr/>
            </a:pPr>
            <a:endParaRPr lang="en-US" sz="2000" b="1" dirty="0">
              <a:solidFill>
                <a:srgbClr val="000000"/>
              </a:solidFill>
              <a:latin typeface="Georgia"/>
            </a:endParaRPr>
          </a:p>
          <a:p>
            <a:pPr>
              <a:defRPr/>
            </a:pPr>
            <a:endParaRPr lang="en-US" dirty="0">
              <a:solidFill>
                <a:srgbClr val="000000"/>
              </a:solidFill>
              <a:latin typeface="Georgia"/>
            </a:endParaRPr>
          </a:p>
          <a:p>
            <a:pPr>
              <a:defRPr/>
            </a:pPr>
            <a:endParaRPr lang="en-US" sz="2800" dirty="0">
              <a:solidFill>
                <a:srgbClr val="000000"/>
              </a:solidFill>
              <a:latin typeface="Century Gothic"/>
            </a:endParaRPr>
          </a:p>
          <a:p>
            <a:pPr lvl="1">
              <a:defRPr/>
            </a:pPr>
            <a:endParaRPr lang="en-US" dirty="0">
              <a:solidFill>
                <a:srgbClr val="000000"/>
              </a:solidFill>
              <a:latin typeface="Century Gothic"/>
            </a:endParaRPr>
          </a:p>
          <a:p>
            <a:pPr marL="342900" indent="-342900">
              <a:buFont typeface="Symbol" panose="05050102010706020507" pitchFamily="18" charset="2"/>
              <a:buChar char=""/>
              <a:defRPr/>
            </a:pPr>
            <a:endParaRPr lang="en-US" dirty="0">
              <a:solidFill>
                <a:srgbClr val="000000"/>
              </a:solidFill>
              <a:latin typeface="Century Gothic"/>
            </a:endParaRPr>
          </a:p>
        </p:txBody>
      </p:sp>
    </p:spTree>
    <p:extLst>
      <p:ext uri="{BB962C8B-B14F-4D97-AF65-F5344CB8AC3E}">
        <p14:creationId xmlns:p14="http://schemas.microsoft.com/office/powerpoint/2010/main" val="1397210738"/>
      </p:ext>
    </p:extLst>
  </p:cSld>
  <p:clrMapOvr>
    <a:masterClrMapping/>
  </p:clrMapOvr>
  <p:transition spd="slow">
    <p:wipe/>
  </p:transition>
</p:sld>
</file>

<file path=ppt/theme/theme1.xml><?xml version="1.0" encoding="utf-8"?>
<a:theme xmlns:a="http://schemas.openxmlformats.org/drawingml/2006/main" name="Office Theme">
  <a:themeElements>
    <a:clrScheme name="Custom 13">
      <a:dk1>
        <a:srgbClr val="000000"/>
      </a:dk1>
      <a:lt1>
        <a:srgbClr val="FFFFFF"/>
      </a:lt1>
      <a:dk2>
        <a:srgbClr val="FF9300"/>
      </a:dk2>
      <a:lt2>
        <a:srgbClr val="EBEBEB"/>
      </a:lt2>
      <a:accent1>
        <a:srgbClr val="EE1B2E"/>
      </a:accent1>
      <a:accent2>
        <a:srgbClr val="F2594D"/>
      </a:accent2>
      <a:accent3>
        <a:srgbClr val="F6987F"/>
      </a:accent3>
      <a:accent4>
        <a:srgbClr val="E9943A"/>
      </a:accent4>
      <a:accent5>
        <a:srgbClr val="61BD48"/>
      </a:accent5>
      <a:accent6>
        <a:srgbClr val="FF7C00"/>
      </a:accent6>
      <a:hlink>
        <a:srgbClr val="000000"/>
      </a:hlink>
      <a:folHlink>
        <a:srgbClr val="A5A5A5"/>
      </a:folHlink>
    </a:clrScheme>
    <a:fontScheme name="Century Gothic">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E148292DCCD3243BD88A1B02B25D2EE" ma:contentTypeVersion="14" ma:contentTypeDescription="Create a new document." ma:contentTypeScope="" ma:versionID="a9e63ac17000d51cb17757224f311b4d">
  <xsd:schema xmlns:xsd="http://www.w3.org/2001/XMLSchema" xmlns:xs="http://www.w3.org/2001/XMLSchema" xmlns:p="http://schemas.microsoft.com/office/2006/metadata/properties" xmlns:ns3="42885fea-74c9-4729-88c6-2ce77fed68ec" xmlns:ns4="3eb9ff95-4672-440e-884a-8dd818b3a0cd" targetNamespace="http://schemas.microsoft.com/office/2006/metadata/properties" ma:root="true" ma:fieldsID="55f9dbc4796675d109d176b553595544" ns3:_="" ns4:_="">
    <xsd:import namespace="42885fea-74c9-4729-88c6-2ce77fed68ec"/>
    <xsd:import namespace="3eb9ff95-4672-440e-884a-8dd818b3a0cd"/>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AutoKeyPoints" minOccurs="0"/>
                <xsd:element ref="ns3:MediaServiceKeyPoints" minOccurs="0"/>
                <xsd:element ref="ns3:MediaServiceLocation" minOccurs="0"/>
                <xsd:element ref="ns4:SharedWithUsers" minOccurs="0"/>
                <xsd:element ref="ns4:SharedWithDetails" minOccurs="0"/>
                <xsd:element ref="ns4:SharingHintHash"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885fea-74c9-4729-88c6-2ce77fed68e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eb9ff95-4672-440e-884a-8dd818b3a0cd"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47A22E0-19D6-467E-827D-546687BB15F4}">
  <ds:schemaRefs>
    <ds:schemaRef ds:uri="3eb9ff95-4672-440e-884a-8dd818b3a0cd"/>
    <ds:schemaRef ds:uri="42885fea-74c9-4729-88c6-2ce77fed68e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76622C9-BE66-4155-835C-799F802351FA}">
  <ds:schemaRefs>
    <ds:schemaRef ds:uri="3eb9ff95-4672-440e-884a-8dd818b3a0cd"/>
    <ds:schemaRef ds:uri="42885fea-74c9-4729-88c6-2ce77fed68e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3A2AEB7-73C1-4C9E-A530-D1B7363E6C7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1683</TotalTime>
  <Words>663</Words>
  <Application>Microsoft Office PowerPoint</Application>
  <PresentationFormat>Widescreen</PresentationFormat>
  <Paragraphs>89</Paragraphs>
  <Slides>11</Slides>
  <Notes>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11</vt:i4>
      </vt:variant>
    </vt:vector>
  </HeadingPairs>
  <TitlesOfParts>
    <vt:vector size="22" baseType="lpstr">
      <vt:lpstr>Arial</vt:lpstr>
      <vt:lpstr>Arial Black</vt:lpstr>
      <vt:lpstr>Arial,Sans-Serif</vt:lpstr>
      <vt:lpstr>Calibri</vt:lpstr>
      <vt:lpstr>Century Gothic</vt:lpstr>
      <vt:lpstr>Courier New</vt:lpstr>
      <vt:lpstr>Georgia</vt:lpstr>
      <vt:lpstr>Rockwell</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Fajar Indra</dc:creator>
  <cp:lastModifiedBy>David Dierksen</cp:lastModifiedBy>
  <cp:revision>341</cp:revision>
  <dcterms:created xsi:type="dcterms:W3CDTF">2016-11-18T06:06:25Z</dcterms:created>
  <dcterms:modified xsi:type="dcterms:W3CDTF">2025-02-12T20:57:19Z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0x0101003E148292DCCD3243BD88A1B02B25D2EE</vt:lpwstr>
  </property>
</Properties>
</file>